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18"/>
  </p:notesMasterIdLst>
  <p:sldIdLst>
    <p:sldId id="260" r:id="rId2"/>
    <p:sldId id="282" r:id="rId3"/>
    <p:sldId id="284" r:id="rId4"/>
    <p:sldId id="285" r:id="rId5"/>
    <p:sldId id="286" r:id="rId6"/>
    <p:sldId id="287" r:id="rId7"/>
    <p:sldId id="288" r:id="rId8"/>
    <p:sldId id="293" r:id="rId9"/>
    <p:sldId id="289" r:id="rId10"/>
    <p:sldId id="290" r:id="rId11"/>
    <p:sldId id="291" r:id="rId12"/>
    <p:sldId id="295" r:id="rId13"/>
    <p:sldId id="297" r:id="rId14"/>
    <p:sldId id="298" r:id="rId15"/>
    <p:sldId id="283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3">
          <p15:clr>
            <a:srgbClr val="A4A3A4"/>
          </p15:clr>
        </p15:guide>
        <p15:guide id="2" pos="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22F51"/>
    <a:srgbClr val="0066CC"/>
    <a:srgbClr val="922957"/>
    <a:srgbClr val="FFFFFF"/>
    <a:srgbClr val="660066"/>
    <a:srgbClr val="660033"/>
    <a:srgbClr val="FF9999"/>
    <a:srgbClr val="990099"/>
    <a:srgbClr val="3B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9768" autoAdjust="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>
        <p:guide orient="horz" pos="853"/>
        <p:guide pos="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69663-A0F7-4E5D-9DF7-6A546CC6E3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22C8ED21-D6E3-466E-98BB-F8AFC5EDC05D}">
      <dgm:prSet phldrT="[文字]" custT="1"/>
      <dgm:spPr>
        <a:solidFill>
          <a:srgbClr val="7030A0"/>
        </a:solidFill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對象→大四學生 </a:t>
          </a:r>
          <a:endParaRPr lang="en-US" altLang="zh-TW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時間→下學期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(3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-6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資格→有投入證券業務意願</a:t>
          </a:r>
          <a:endParaRPr lang="en-US" altLang="zh-TW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具證券業務員證照為佳</a:t>
          </a:r>
        </a:p>
      </dgm:t>
    </dgm:pt>
    <dgm:pt modelId="{FDB0F5E1-041C-494F-A590-A8FA8408CFB0}" type="parTrans" cxnId="{5C1B7DB7-7A9C-4230-81B0-76F6EFA9B542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77FB1061-4C5A-43CA-B23D-8BA561A22D81}" type="sibTrans" cxnId="{5C1B7DB7-7A9C-4230-81B0-76F6EFA9B542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E1140950-F3C5-4601-A83D-6BE31C6AE213}">
      <dgm:prSet phldrT="[文字]" custT="1"/>
      <dgm:spPr>
        <a:solidFill>
          <a:srgbClr val="7030A0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獎助學金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8,000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元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/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endParaRPr lang="en-US" altLang="zh-TW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algn="l"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享團體保險</a:t>
          </a:r>
          <a:endParaRPr lang="en-US" altLang="zh-TW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algn="l"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集中訓練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2~4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週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總公司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</a:p>
        <a:p>
          <a:pPr algn="l"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實務訓練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12~14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週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分公司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  <a:endParaRPr lang="zh-TW" altLang="en-US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ED3EE652-0E46-4D2D-8173-5D585FAAB1B6}" type="parTrans" cxnId="{AA026905-AAB9-4B85-AE78-FDC2C9782621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CE5D7046-5DCE-461A-AC02-458B3E0DBE21}" type="sibTrans" cxnId="{AA026905-AAB9-4B85-AE78-FDC2C9782621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B97055BB-3ECA-4AF5-A1D6-9419DB953B49}" type="pres">
      <dgm:prSet presAssocID="{C7069663-A0F7-4E5D-9DF7-6A546CC6E3C0}" presName="diagram" presStyleCnt="0">
        <dgm:presLayoutVars>
          <dgm:dir/>
          <dgm:resizeHandles val="exact"/>
        </dgm:presLayoutVars>
      </dgm:prSet>
      <dgm:spPr/>
    </dgm:pt>
    <dgm:pt modelId="{CE8BBFA3-0AA5-47FB-B863-7F75CB4B5413}" type="pres">
      <dgm:prSet presAssocID="{22C8ED21-D6E3-466E-98BB-F8AFC5EDC05D}" presName="node" presStyleLbl="node1" presStyleIdx="0" presStyleCnt="2" custScaleX="97036" custScaleY="93838" custLinFactNeighborX="-4535" custLinFactNeighborY="22023">
        <dgm:presLayoutVars>
          <dgm:bulletEnabled val="1"/>
        </dgm:presLayoutVars>
      </dgm:prSet>
      <dgm:spPr/>
    </dgm:pt>
    <dgm:pt modelId="{19784152-8842-4182-B3DD-1F6AA480F67B}" type="pres">
      <dgm:prSet presAssocID="{77FB1061-4C5A-43CA-B23D-8BA561A22D81}" presName="sibTrans" presStyleLbl="sibTrans2D1" presStyleIdx="0" presStyleCnt="1" custAng="21597746" custScaleX="146979" custScaleY="68730" custLinFactNeighborX="-27084" custLinFactNeighborY="5961"/>
      <dgm:spPr/>
    </dgm:pt>
    <dgm:pt modelId="{59F3A73F-B982-4A93-B484-7F79DCEA3D53}" type="pres">
      <dgm:prSet presAssocID="{77FB1061-4C5A-43CA-B23D-8BA561A22D81}" presName="connectorText" presStyleLbl="sibTrans2D1" presStyleIdx="0" presStyleCnt="1"/>
      <dgm:spPr/>
    </dgm:pt>
    <dgm:pt modelId="{85E0B192-60B4-472D-9B94-0E408228F269}" type="pres">
      <dgm:prSet presAssocID="{E1140950-F3C5-4601-A83D-6BE31C6AE213}" presName="node" presStyleLbl="node1" presStyleIdx="1" presStyleCnt="2" custScaleY="94109" custLinFactNeighborX="-2687" custLinFactNeighborY="18">
        <dgm:presLayoutVars>
          <dgm:bulletEnabled val="1"/>
        </dgm:presLayoutVars>
      </dgm:prSet>
      <dgm:spPr/>
    </dgm:pt>
  </dgm:ptLst>
  <dgm:cxnLst>
    <dgm:cxn modelId="{C9C4E804-7045-4F8D-8C57-D11C232EFDCD}" type="presOf" srcId="{C7069663-A0F7-4E5D-9DF7-6A546CC6E3C0}" destId="{B97055BB-3ECA-4AF5-A1D6-9419DB953B49}" srcOrd="0" destOrd="0" presId="urn:microsoft.com/office/officeart/2005/8/layout/process5"/>
    <dgm:cxn modelId="{AA026905-AAB9-4B85-AE78-FDC2C9782621}" srcId="{C7069663-A0F7-4E5D-9DF7-6A546CC6E3C0}" destId="{E1140950-F3C5-4601-A83D-6BE31C6AE213}" srcOrd="1" destOrd="0" parTransId="{ED3EE652-0E46-4D2D-8173-5D585FAAB1B6}" sibTransId="{CE5D7046-5DCE-461A-AC02-458B3E0DBE21}"/>
    <dgm:cxn modelId="{4A19F116-2169-4EBA-AD73-C280605A40EB}" type="presOf" srcId="{22C8ED21-D6E3-466E-98BB-F8AFC5EDC05D}" destId="{CE8BBFA3-0AA5-47FB-B863-7F75CB4B5413}" srcOrd="0" destOrd="0" presId="urn:microsoft.com/office/officeart/2005/8/layout/process5"/>
    <dgm:cxn modelId="{17631D88-27E2-41D8-A6C8-ACAF6D856134}" type="presOf" srcId="{E1140950-F3C5-4601-A83D-6BE31C6AE213}" destId="{85E0B192-60B4-472D-9B94-0E408228F269}" srcOrd="0" destOrd="0" presId="urn:microsoft.com/office/officeart/2005/8/layout/process5"/>
    <dgm:cxn modelId="{5C1B7DB7-7A9C-4230-81B0-76F6EFA9B542}" srcId="{C7069663-A0F7-4E5D-9DF7-6A546CC6E3C0}" destId="{22C8ED21-D6E3-466E-98BB-F8AFC5EDC05D}" srcOrd="0" destOrd="0" parTransId="{FDB0F5E1-041C-494F-A590-A8FA8408CFB0}" sibTransId="{77FB1061-4C5A-43CA-B23D-8BA561A22D81}"/>
    <dgm:cxn modelId="{E50A0ED3-B975-44BB-BE6A-7C7E7C2EEBD3}" type="presOf" srcId="{77FB1061-4C5A-43CA-B23D-8BA561A22D81}" destId="{19784152-8842-4182-B3DD-1F6AA480F67B}" srcOrd="0" destOrd="0" presId="urn:microsoft.com/office/officeart/2005/8/layout/process5"/>
    <dgm:cxn modelId="{8B3105FD-682E-4DF8-89E9-3D6BBD8911B9}" type="presOf" srcId="{77FB1061-4C5A-43CA-B23D-8BA561A22D81}" destId="{59F3A73F-B982-4A93-B484-7F79DCEA3D53}" srcOrd="1" destOrd="0" presId="urn:microsoft.com/office/officeart/2005/8/layout/process5"/>
    <dgm:cxn modelId="{FB1B654E-3B9C-4FFD-A7E3-A5B771E3D653}" type="presParOf" srcId="{B97055BB-3ECA-4AF5-A1D6-9419DB953B49}" destId="{CE8BBFA3-0AA5-47FB-B863-7F75CB4B5413}" srcOrd="0" destOrd="0" presId="urn:microsoft.com/office/officeart/2005/8/layout/process5"/>
    <dgm:cxn modelId="{291C1D7B-6A30-462F-9E9D-464BFE301FB4}" type="presParOf" srcId="{B97055BB-3ECA-4AF5-A1D6-9419DB953B49}" destId="{19784152-8842-4182-B3DD-1F6AA480F67B}" srcOrd="1" destOrd="0" presId="urn:microsoft.com/office/officeart/2005/8/layout/process5"/>
    <dgm:cxn modelId="{D38C70A7-5F26-4CFC-B1AA-550DDA533483}" type="presParOf" srcId="{19784152-8842-4182-B3DD-1F6AA480F67B}" destId="{59F3A73F-B982-4A93-B484-7F79DCEA3D53}" srcOrd="0" destOrd="0" presId="urn:microsoft.com/office/officeart/2005/8/layout/process5"/>
    <dgm:cxn modelId="{ED86FF34-B31A-491D-931F-F332535210A7}" type="presParOf" srcId="{B97055BB-3ECA-4AF5-A1D6-9419DB953B49}" destId="{85E0B192-60B4-472D-9B94-0E408228F269}" srcOrd="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D9E07-662F-4E2A-9997-50AD3BB678A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812DBD4-DBE3-44E5-A538-D2EC4A9363ED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對象</a:t>
          </a:r>
        </a:p>
      </dgm:t>
    </dgm:pt>
    <dgm:pt modelId="{8EB35524-FEB7-4075-A70C-DF12F94B3ED6}" type="parTrans" cxnId="{A8BD13F2-720F-4ADD-9969-0ACCA65D0B25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DC0D859B-5B4F-41D7-987C-0CB3FBD1FC6C}" type="sibTrans" cxnId="{A8BD13F2-720F-4ADD-9969-0ACCA65D0B25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4D8EB018-7B3E-49CD-BB89-AE5F91DAF51D}">
      <dgm:prSet phldrT="[文字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實習專案績優實習生</a:t>
          </a:r>
          <a:endParaRPr lang="zh-TW" altLang="en-US" sz="18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1A1B9D9F-06B1-4C2A-8E9C-861C12617CCA}" type="parTrans" cxnId="{4BCE86CD-6026-4612-90DE-461FE12D7BD7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447C2750-4CA4-4A9F-B6D0-B4954730F87E}" type="sibTrans" cxnId="{4BCE86CD-6026-4612-90DE-461FE12D7BD7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3FE9090E-5072-4F84-940E-5ABDBBC1FBC4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專案條件</a:t>
          </a:r>
        </a:p>
      </dgm:t>
    </dgm:pt>
    <dgm:pt modelId="{976091A5-C6F4-479B-921F-93797E6C6BFC}" type="parTrans" cxnId="{0A2C8221-4A15-4514-B7D2-4212DE76CF5A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83122A96-6031-4056-9989-D1F5129A3D80}" type="sibTrans" cxnId="{0A2C8221-4A15-4514-B7D2-4212DE76CF5A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EBDEB2F1-B4AC-42B2-8B21-2AC3590C608D}">
      <dgm:prSet phldrT="[文字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基本薪資</a:t>
          </a:r>
          <a:r>
            <a:rPr lang="en-US" altLang="zh-TW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27,470</a:t>
          </a: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元</a:t>
          </a:r>
          <a:endParaRPr lang="zh-TW" altLang="en-US" sz="18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0DE99A63-5AB3-440A-BFED-03051C631C9C}" type="parTrans" cxnId="{A293A457-60E5-4E91-8420-1A09945FC8F3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D216FA81-5A9E-4634-A839-93E8B5419B64}" type="sibTrans" cxnId="{A293A457-60E5-4E91-8420-1A09945FC8F3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7D191DD9-B0FA-4C22-8237-C8160F5A2BA9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培訓計畫</a:t>
          </a:r>
        </a:p>
      </dgm:t>
    </dgm:pt>
    <dgm:pt modelId="{88579BCB-8DFD-4BCF-8BF3-7F775ABD21D6}" type="parTrans" cxnId="{CDDC0724-6065-40DC-BCC4-46157B13EFB3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366A1854-EFCF-4460-9CC7-FA1153B2499C}" type="sibTrans" cxnId="{CDDC0724-6065-40DC-BCC4-46157B13EFB3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5E5452D0-137C-4685-9651-C8F375472C26}">
      <dgm:prSet phldrT="[文字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商品訓練</a:t>
          </a:r>
          <a:r>
            <a:rPr lang="en-US" altLang="zh-TW" sz="1800" b="1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2-4</a:t>
          </a:r>
          <a:r>
            <a:rPr lang="zh-TW" altLang="en-US" sz="1800" b="1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週</a:t>
          </a:r>
          <a:endParaRPr lang="zh-TW" altLang="en-US" sz="1800" dirty="0">
            <a:latin typeface="Noto Sans CJK TC Black" pitchFamily="34" charset="-120"/>
            <a:ea typeface="Noto Sans CJK TC Black" pitchFamily="34" charset="-120"/>
          </a:endParaRPr>
        </a:p>
      </dgm:t>
    </dgm:pt>
    <dgm:pt modelId="{F54B3478-962F-4EE6-A5CD-C7272A924C3E}" type="parTrans" cxnId="{7C382DBA-9B09-4102-8D00-A1FBBC62D9AB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24311478-BD7C-4D53-A66F-901DF328D458}" type="sibTrans" cxnId="{7C382DBA-9B09-4102-8D00-A1FBBC62D9AB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BD6FCAE8-5F1C-436E-A9AB-9294A26693C4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具證券業務員資格之應屆畢業生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BF923A0F-5256-4764-AEEC-44B14A1443C1}" type="parTrans" cxnId="{5E050AE7-42B8-4BE6-942C-A10DB0226892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6904084B-3A67-4CB9-B53C-7601DD966F6B}" type="sibTrans" cxnId="{5E050AE7-42B8-4BE6-942C-A10DB0226892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AEDBFB6F-F406-4F76-8146-801A928858B8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伙食津貼  </a:t>
          </a:r>
          <a:r>
            <a:rPr lang="en-US" altLang="zh-TW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3,000</a:t>
          </a: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元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5C319EB2-7174-4B55-8AEE-645E2BB0DD0B}" type="parTrans" cxnId="{FF029DF8-B8D3-46F6-AB31-99C4AA8DD729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0EA132FB-D359-4251-A55B-EF3F53ECAB58}" type="sibTrans" cxnId="{FF029DF8-B8D3-46F6-AB31-99C4AA8DD729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0305B758-128E-43FC-86E5-B8F4DBE8C4C0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提供勞健保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91B76A4B-505F-4D7B-AFAD-2B7A5290AEC9}" type="parTrans" cxnId="{59D76B55-8039-4978-B56A-63A1709E33A7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2ECB128B-9CB5-4ABD-903D-9B264ED60F0C}" type="sibTrans" cxnId="{59D76B55-8039-4978-B56A-63A1709E33A7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B738BA5B-3B4D-493C-8B34-35EFC52661F9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提供團體意外險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3BFA7539-11F7-4C56-838C-763F4172300A}" type="parTrans" cxnId="{E832790F-A96F-4C01-9B3B-37D0A694BACD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48BEF02B-D6A8-4894-83D9-D4010B0EEF02}" type="sibTrans" cxnId="{E832790F-A96F-4C01-9B3B-37D0A694BACD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83E98A34-64E6-4F0E-A2B0-40F208FF7720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業務訓練</a:t>
          </a:r>
          <a:r>
            <a:rPr lang="en-US" altLang="zh-TW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8</a:t>
          </a: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週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B9EE5AAA-74B7-4CB5-96C3-4068C95C3C42}" type="parTrans" cxnId="{C44C12D2-3CAA-4AC0-9C10-F30894EB2E45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23BB6857-6A6B-4E98-BADC-6B93FCA9354A}" type="sibTrans" cxnId="{C44C12D2-3CAA-4AC0-9C10-F30894EB2E45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E9BE877D-5818-46D0-9714-D028EE1941CC}" type="pres">
      <dgm:prSet presAssocID="{ED1D9E07-662F-4E2A-9997-50AD3BB678A4}" presName="rootnode" presStyleCnt="0">
        <dgm:presLayoutVars>
          <dgm:chMax/>
          <dgm:chPref/>
          <dgm:dir/>
          <dgm:animLvl val="lvl"/>
        </dgm:presLayoutVars>
      </dgm:prSet>
      <dgm:spPr/>
    </dgm:pt>
    <dgm:pt modelId="{E91DA142-CF88-40C6-ACC4-A4C1C0167815}" type="pres">
      <dgm:prSet presAssocID="{0812DBD4-DBE3-44E5-A538-D2EC4A9363ED}" presName="composite" presStyleCnt="0"/>
      <dgm:spPr/>
    </dgm:pt>
    <dgm:pt modelId="{CB6798C6-D5DE-4CAF-A2A9-BBEA7C3B1E3E}" type="pres">
      <dgm:prSet presAssocID="{0812DBD4-DBE3-44E5-A538-D2EC4A9363ED}" presName="bentUpArrow1" presStyleLbl="alignImgPlace1" presStyleIdx="0" presStyleCnt="2" custLinFactNeighborX="32108" custLinFactNeighborY="10533"/>
      <dgm:spPr>
        <a:solidFill>
          <a:srgbClr val="FFC000"/>
        </a:solidFill>
      </dgm:spPr>
    </dgm:pt>
    <dgm:pt modelId="{9AC2A0D9-4A22-4D9D-A029-73BAEA2B2071}" type="pres">
      <dgm:prSet presAssocID="{0812DBD4-DBE3-44E5-A538-D2EC4A9363ED}" presName="ParentText" presStyleLbl="node1" presStyleIdx="0" presStyleCnt="3" custScaleX="66448" custScaleY="66448" custLinFactNeighborX="-8434" custLinFactNeighborY="17523">
        <dgm:presLayoutVars>
          <dgm:chMax val="1"/>
          <dgm:chPref val="1"/>
          <dgm:bulletEnabled val="1"/>
        </dgm:presLayoutVars>
      </dgm:prSet>
      <dgm:spPr/>
    </dgm:pt>
    <dgm:pt modelId="{EF3D0C8D-9E2E-4A45-AB18-5F1174EE286D}" type="pres">
      <dgm:prSet presAssocID="{0812DBD4-DBE3-44E5-A538-D2EC4A9363ED}" presName="ChildText" presStyleLbl="revTx" presStyleIdx="0" presStyleCnt="3" custScaleX="294502" custLinFactNeighborX="74947" custLinFactNeighborY="14649">
        <dgm:presLayoutVars>
          <dgm:chMax val="0"/>
          <dgm:chPref val="0"/>
          <dgm:bulletEnabled val="1"/>
        </dgm:presLayoutVars>
      </dgm:prSet>
      <dgm:spPr/>
    </dgm:pt>
    <dgm:pt modelId="{C384437E-4296-4323-80E0-40146B312F27}" type="pres">
      <dgm:prSet presAssocID="{DC0D859B-5B4F-41D7-987C-0CB3FBD1FC6C}" presName="sibTrans" presStyleCnt="0"/>
      <dgm:spPr/>
    </dgm:pt>
    <dgm:pt modelId="{533EF45E-DCFC-4B36-9C6B-18CC9FD7ABDC}" type="pres">
      <dgm:prSet presAssocID="{3FE9090E-5072-4F84-940E-5ABDBBC1FBC4}" presName="composite" presStyleCnt="0"/>
      <dgm:spPr/>
    </dgm:pt>
    <dgm:pt modelId="{587DB7B3-3195-473C-8715-5978E31D68E3}" type="pres">
      <dgm:prSet presAssocID="{3FE9090E-5072-4F84-940E-5ABDBBC1FBC4}" presName="bentUpArrow1" presStyleLbl="alignImgPlace1" presStyleIdx="1" presStyleCnt="2"/>
      <dgm:spPr>
        <a:solidFill>
          <a:srgbClr val="FFC000"/>
        </a:solidFill>
      </dgm:spPr>
    </dgm:pt>
    <dgm:pt modelId="{251C6A15-AABD-4830-ADD2-80CC2CC91CAF}" type="pres">
      <dgm:prSet presAssocID="{3FE9090E-5072-4F84-940E-5ABDBBC1FBC4}" presName="ParentText" presStyleLbl="node1" presStyleIdx="1" presStyleCnt="3" custScaleX="66448" custScaleY="66448" custLinFactNeighborX="-21805" custLinFactNeighborY="-155">
        <dgm:presLayoutVars>
          <dgm:chMax val="1"/>
          <dgm:chPref val="1"/>
          <dgm:bulletEnabled val="1"/>
        </dgm:presLayoutVars>
      </dgm:prSet>
      <dgm:spPr/>
    </dgm:pt>
    <dgm:pt modelId="{50761E73-FA58-4E33-B165-774D4291F125}" type="pres">
      <dgm:prSet presAssocID="{3FE9090E-5072-4F84-940E-5ABDBBC1FBC4}" presName="ChildText" presStyleLbl="revTx" presStyleIdx="1" presStyleCnt="3" custScaleX="227243" custScaleY="137385" custLinFactNeighborX="17856" custLinFactNeighborY="1563">
        <dgm:presLayoutVars>
          <dgm:chMax val="0"/>
          <dgm:chPref val="0"/>
          <dgm:bulletEnabled val="1"/>
        </dgm:presLayoutVars>
      </dgm:prSet>
      <dgm:spPr/>
    </dgm:pt>
    <dgm:pt modelId="{CAA3740C-0571-4ADA-97C5-46D9C70CB130}" type="pres">
      <dgm:prSet presAssocID="{83122A96-6031-4056-9989-D1F5129A3D80}" presName="sibTrans" presStyleCnt="0"/>
      <dgm:spPr/>
    </dgm:pt>
    <dgm:pt modelId="{0B8EC162-0AE1-4448-A179-601CE4524E7E}" type="pres">
      <dgm:prSet presAssocID="{7D191DD9-B0FA-4C22-8237-C8160F5A2BA9}" presName="composite" presStyleCnt="0"/>
      <dgm:spPr/>
    </dgm:pt>
    <dgm:pt modelId="{79B7D23A-6356-4BC8-898C-D1CA4AB11A02}" type="pres">
      <dgm:prSet presAssocID="{7D191DD9-B0FA-4C22-8237-C8160F5A2BA9}" presName="ParentText" presStyleLbl="node1" presStyleIdx="2" presStyleCnt="3" custScaleX="66448" custScaleY="66448" custLinFactNeighborX="-25321" custLinFactNeighborY="13364">
        <dgm:presLayoutVars>
          <dgm:chMax val="1"/>
          <dgm:chPref val="1"/>
          <dgm:bulletEnabled val="1"/>
        </dgm:presLayoutVars>
      </dgm:prSet>
      <dgm:spPr/>
    </dgm:pt>
    <dgm:pt modelId="{9B780382-1520-4A1F-A393-4E77276C8C90}" type="pres">
      <dgm:prSet presAssocID="{7D191DD9-B0FA-4C22-8237-C8160F5A2BA9}" presName="FinalChildText" presStyleLbl="revTx" presStyleIdx="2" presStyleCnt="3" custScaleX="170833" custLinFactNeighborX="-10145" custLinFactNeighborY="6895">
        <dgm:presLayoutVars>
          <dgm:chMax val="0"/>
          <dgm:chPref val="0"/>
          <dgm:bulletEnabled val="1"/>
        </dgm:presLayoutVars>
      </dgm:prSet>
      <dgm:spPr/>
    </dgm:pt>
  </dgm:ptLst>
  <dgm:cxnLst>
    <dgm:cxn modelId="{E62ED707-32B9-42F0-9D59-96121C6CD306}" type="presOf" srcId="{BD6FCAE8-5F1C-436E-A9AB-9294A26693C4}" destId="{EF3D0C8D-9E2E-4A45-AB18-5F1174EE286D}" srcOrd="0" destOrd="1" presId="urn:microsoft.com/office/officeart/2005/8/layout/StepDownProcess"/>
    <dgm:cxn modelId="{E832790F-A96F-4C01-9B3B-37D0A694BACD}" srcId="{3FE9090E-5072-4F84-940E-5ABDBBC1FBC4}" destId="{B738BA5B-3B4D-493C-8B34-35EFC52661F9}" srcOrd="3" destOrd="0" parTransId="{3BFA7539-11F7-4C56-838C-763F4172300A}" sibTransId="{48BEF02B-D6A8-4894-83D9-D4010B0EEF02}"/>
    <dgm:cxn modelId="{2A3C2A1C-41BE-45E1-9E14-31914CE70901}" type="presOf" srcId="{B738BA5B-3B4D-493C-8B34-35EFC52661F9}" destId="{50761E73-FA58-4E33-B165-774D4291F125}" srcOrd="0" destOrd="3" presId="urn:microsoft.com/office/officeart/2005/8/layout/StepDownProcess"/>
    <dgm:cxn modelId="{532F9D1D-178A-4189-97AA-290F347769AD}" type="presOf" srcId="{AEDBFB6F-F406-4F76-8146-801A928858B8}" destId="{50761E73-FA58-4E33-B165-774D4291F125}" srcOrd="0" destOrd="1" presId="urn:microsoft.com/office/officeart/2005/8/layout/StepDownProcess"/>
    <dgm:cxn modelId="{0A2C8221-4A15-4514-B7D2-4212DE76CF5A}" srcId="{ED1D9E07-662F-4E2A-9997-50AD3BB678A4}" destId="{3FE9090E-5072-4F84-940E-5ABDBBC1FBC4}" srcOrd="1" destOrd="0" parTransId="{976091A5-C6F4-479B-921F-93797E6C6BFC}" sibTransId="{83122A96-6031-4056-9989-D1F5129A3D80}"/>
    <dgm:cxn modelId="{CDDC0724-6065-40DC-BCC4-46157B13EFB3}" srcId="{ED1D9E07-662F-4E2A-9997-50AD3BB678A4}" destId="{7D191DD9-B0FA-4C22-8237-C8160F5A2BA9}" srcOrd="2" destOrd="0" parTransId="{88579BCB-8DFD-4BCF-8BF3-7F775ABD21D6}" sibTransId="{366A1854-EFCF-4460-9CC7-FA1153B2499C}"/>
    <dgm:cxn modelId="{7C257724-84DF-405B-8732-8AF0F4076C1E}" type="presOf" srcId="{7D191DD9-B0FA-4C22-8237-C8160F5A2BA9}" destId="{79B7D23A-6356-4BC8-898C-D1CA4AB11A02}" srcOrd="0" destOrd="0" presId="urn:microsoft.com/office/officeart/2005/8/layout/StepDownProcess"/>
    <dgm:cxn modelId="{32D38C29-3A85-4C4D-B78A-800B07138D38}" type="presOf" srcId="{ED1D9E07-662F-4E2A-9997-50AD3BB678A4}" destId="{E9BE877D-5818-46D0-9714-D028EE1941CC}" srcOrd="0" destOrd="0" presId="urn:microsoft.com/office/officeart/2005/8/layout/StepDownProcess"/>
    <dgm:cxn modelId="{B6BB2836-5E0A-48A4-BB27-7BA0915CFA9E}" type="presOf" srcId="{4D8EB018-7B3E-49CD-BB89-AE5F91DAF51D}" destId="{EF3D0C8D-9E2E-4A45-AB18-5F1174EE286D}" srcOrd="0" destOrd="0" presId="urn:microsoft.com/office/officeart/2005/8/layout/StepDownProcess"/>
    <dgm:cxn modelId="{59D76B55-8039-4978-B56A-63A1709E33A7}" srcId="{3FE9090E-5072-4F84-940E-5ABDBBC1FBC4}" destId="{0305B758-128E-43FC-86E5-B8F4DBE8C4C0}" srcOrd="2" destOrd="0" parTransId="{91B76A4B-505F-4D7B-AFAD-2B7A5290AEC9}" sibTransId="{2ECB128B-9CB5-4ABD-903D-9B264ED60F0C}"/>
    <dgm:cxn modelId="{5446CF76-6E71-4AB5-84CE-CF94206AE87A}" type="presOf" srcId="{EBDEB2F1-B4AC-42B2-8B21-2AC3590C608D}" destId="{50761E73-FA58-4E33-B165-774D4291F125}" srcOrd="0" destOrd="0" presId="urn:microsoft.com/office/officeart/2005/8/layout/StepDownProcess"/>
    <dgm:cxn modelId="{A293A457-60E5-4E91-8420-1A09945FC8F3}" srcId="{3FE9090E-5072-4F84-940E-5ABDBBC1FBC4}" destId="{EBDEB2F1-B4AC-42B2-8B21-2AC3590C608D}" srcOrd="0" destOrd="0" parTransId="{0DE99A63-5AB3-440A-BFED-03051C631C9C}" sibTransId="{D216FA81-5A9E-4634-A839-93E8B5419B64}"/>
    <dgm:cxn modelId="{75C97583-1A44-43AC-8E20-8D8AADADFC98}" type="presOf" srcId="{5E5452D0-137C-4685-9651-C8F375472C26}" destId="{9B780382-1520-4A1F-A393-4E77276C8C90}" srcOrd="0" destOrd="0" presId="urn:microsoft.com/office/officeart/2005/8/layout/StepDownProcess"/>
    <dgm:cxn modelId="{BE508286-4656-4F8A-B507-A82333FEA9BC}" type="presOf" srcId="{83E98A34-64E6-4F0E-A2B0-40F208FF7720}" destId="{9B780382-1520-4A1F-A393-4E77276C8C90}" srcOrd="0" destOrd="1" presId="urn:microsoft.com/office/officeart/2005/8/layout/StepDownProcess"/>
    <dgm:cxn modelId="{3634A196-E504-424C-9B95-4D7D9578B87D}" type="presOf" srcId="{3FE9090E-5072-4F84-940E-5ABDBBC1FBC4}" destId="{251C6A15-AABD-4830-ADD2-80CC2CC91CAF}" srcOrd="0" destOrd="0" presId="urn:microsoft.com/office/officeart/2005/8/layout/StepDownProcess"/>
    <dgm:cxn modelId="{2353449F-599E-4C09-988C-258D3A523645}" type="presOf" srcId="{0812DBD4-DBE3-44E5-A538-D2EC4A9363ED}" destId="{9AC2A0D9-4A22-4D9D-A029-73BAEA2B2071}" srcOrd="0" destOrd="0" presId="urn:microsoft.com/office/officeart/2005/8/layout/StepDownProcess"/>
    <dgm:cxn modelId="{7C382DBA-9B09-4102-8D00-A1FBBC62D9AB}" srcId="{7D191DD9-B0FA-4C22-8237-C8160F5A2BA9}" destId="{5E5452D0-137C-4685-9651-C8F375472C26}" srcOrd="0" destOrd="0" parTransId="{F54B3478-962F-4EE6-A5CD-C7272A924C3E}" sibTransId="{24311478-BD7C-4D53-A66F-901DF328D458}"/>
    <dgm:cxn modelId="{4BCE86CD-6026-4612-90DE-461FE12D7BD7}" srcId="{0812DBD4-DBE3-44E5-A538-D2EC4A9363ED}" destId="{4D8EB018-7B3E-49CD-BB89-AE5F91DAF51D}" srcOrd="0" destOrd="0" parTransId="{1A1B9D9F-06B1-4C2A-8E9C-861C12617CCA}" sibTransId="{447C2750-4CA4-4A9F-B6D0-B4954730F87E}"/>
    <dgm:cxn modelId="{C44C12D2-3CAA-4AC0-9C10-F30894EB2E45}" srcId="{7D191DD9-B0FA-4C22-8237-C8160F5A2BA9}" destId="{83E98A34-64E6-4F0E-A2B0-40F208FF7720}" srcOrd="1" destOrd="0" parTransId="{B9EE5AAA-74B7-4CB5-96C3-4068C95C3C42}" sibTransId="{23BB6857-6A6B-4E98-BADC-6B93FCA9354A}"/>
    <dgm:cxn modelId="{5E050AE7-42B8-4BE6-942C-A10DB0226892}" srcId="{0812DBD4-DBE3-44E5-A538-D2EC4A9363ED}" destId="{BD6FCAE8-5F1C-436E-A9AB-9294A26693C4}" srcOrd="1" destOrd="0" parTransId="{BF923A0F-5256-4764-AEEC-44B14A1443C1}" sibTransId="{6904084B-3A67-4CB9-B53C-7601DD966F6B}"/>
    <dgm:cxn modelId="{1495EFF1-E197-4EE7-A358-8A63E2400D1A}" type="presOf" srcId="{0305B758-128E-43FC-86E5-B8F4DBE8C4C0}" destId="{50761E73-FA58-4E33-B165-774D4291F125}" srcOrd="0" destOrd="2" presId="urn:microsoft.com/office/officeart/2005/8/layout/StepDownProcess"/>
    <dgm:cxn modelId="{A8BD13F2-720F-4ADD-9969-0ACCA65D0B25}" srcId="{ED1D9E07-662F-4E2A-9997-50AD3BB678A4}" destId="{0812DBD4-DBE3-44E5-A538-D2EC4A9363ED}" srcOrd="0" destOrd="0" parTransId="{8EB35524-FEB7-4075-A70C-DF12F94B3ED6}" sibTransId="{DC0D859B-5B4F-41D7-987C-0CB3FBD1FC6C}"/>
    <dgm:cxn modelId="{FF029DF8-B8D3-46F6-AB31-99C4AA8DD729}" srcId="{3FE9090E-5072-4F84-940E-5ABDBBC1FBC4}" destId="{AEDBFB6F-F406-4F76-8146-801A928858B8}" srcOrd="1" destOrd="0" parTransId="{5C319EB2-7174-4B55-8AEE-645E2BB0DD0B}" sibTransId="{0EA132FB-D359-4251-A55B-EF3F53ECAB58}"/>
    <dgm:cxn modelId="{4098EB73-B3B6-4777-BE15-8B4DFB91797A}" type="presParOf" srcId="{E9BE877D-5818-46D0-9714-D028EE1941CC}" destId="{E91DA142-CF88-40C6-ACC4-A4C1C0167815}" srcOrd="0" destOrd="0" presId="urn:microsoft.com/office/officeart/2005/8/layout/StepDownProcess"/>
    <dgm:cxn modelId="{C1D51E36-DE75-4248-ADBE-A12777B4A54F}" type="presParOf" srcId="{E91DA142-CF88-40C6-ACC4-A4C1C0167815}" destId="{CB6798C6-D5DE-4CAF-A2A9-BBEA7C3B1E3E}" srcOrd="0" destOrd="0" presId="urn:microsoft.com/office/officeart/2005/8/layout/StepDownProcess"/>
    <dgm:cxn modelId="{9F238465-4367-4805-8CF3-D7D46199EA6E}" type="presParOf" srcId="{E91DA142-CF88-40C6-ACC4-A4C1C0167815}" destId="{9AC2A0D9-4A22-4D9D-A029-73BAEA2B2071}" srcOrd="1" destOrd="0" presId="urn:microsoft.com/office/officeart/2005/8/layout/StepDownProcess"/>
    <dgm:cxn modelId="{400CD61F-B69C-462B-B6E3-563B49E68EF6}" type="presParOf" srcId="{E91DA142-CF88-40C6-ACC4-A4C1C0167815}" destId="{EF3D0C8D-9E2E-4A45-AB18-5F1174EE286D}" srcOrd="2" destOrd="0" presId="urn:microsoft.com/office/officeart/2005/8/layout/StepDownProcess"/>
    <dgm:cxn modelId="{1500F16E-FACC-44B1-A80C-9B92A2EB743A}" type="presParOf" srcId="{E9BE877D-5818-46D0-9714-D028EE1941CC}" destId="{C384437E-4296-4323-80E0-40146B312F27}" srcOrd="1" destOrd="0" presId="urn:microsoft.com/office/officeart/2005/8/layout/StepDownProcess"/>
    <dgm:cxn modelId="{A43662DF-9896-46C3-9C47-F601143BE1B6}" type="presParOf" srcId="{E9BE877D-5818-46D0-9714-D028EE1941CC}" destId="{533EF45E-DCFC-4B36-9C6B-18CC9FD7ABDC}" srcOrd="2" destOrd="0" presId="urn:microsoft.com/office/officeart/2005/8/layout/StepDownProcess"/>
    <dgm:cxn modelId="{C5629026-C4FB-4592-BE54-B8B5C55DBA60}" type="presParOf" srcId="{533EF45E-DCFC-4B36-9C6B-18CC9FD7ABDC}" destId="{587DB7B3-3195-473C-8715-5978E31D68E3}" srcOrd="0" destOrd="0" presId="urn:microsoft.com/office/officeart/2005/8/layout/StepDownProcess"/>
    <dgm:cxn modelId="{F10C53A3-DA11-4B0B-9E2F-2D1CEEB916FA}" type="presParOf" srcId="{533EF45E-DCFC-4B36-9C6B-18CC9FD7ABDC}" destId="{251C6A15-AABD-4830-ADD2-80CC2CC91CAF}" srcOrd="1" destOrd="0" presId="urn:microsoft.com/office/officeart/2005/8/layout/StepDownProcess"/>
    <dgm:cxn modelId="{11EF9E3F-D219-4992-BF1F-D2C61F1B05D8}" type="presParOf" srcId="{533EF45E-DCFC-4B36-9C6B-18CC9FD7ABDC}" destId="{50761E73-FA58-4E33-B165-774D4291F125}" srcOrd="2" destOrd="0" presId="urn:microsoft.com/office/officeart/2005/8/layout/StepDownProcess"/>
    <dgm:cxn modelId="{D6E55CE7-3064-43BA-B2BE-E5D9F3E76F9F}" type="presParOf" srcId="{E9BE877D-5818-46D0-9714-D028EE1941CC}" destId="{CAA3740C-0571-4ADA-97C5-46D9C70CB130}" srcOrd="3" destOrd="0" presId="urn:microsoft.com/office/officeart/2005/8/layout/StepDownProcess"/>
    <dgm:cxn modelId="{424E5631-7A11-4C7F-9474-C13646C35302}" type="presParOf" srcId="{E9BE877D-5818-46D0-9714-D028EE1941CC}" destId="{0B8EC162-0AE1-4448-A179-601CE4524E7E}" srcOrd="4" destOrd="0" presId="urn:microsoft.com/office/officeart/2005/8/layout/StepDownProcess"/>
    <dgm:cxn modelId="{48D1CDD2-CC67-4027-88C6-2566706BD213}" type="presParOf" srcId="{0B8EC162-0AE1-4448-A179-601CE4524E7E}" destId="{79B7D23A-6356-4BC8-898C-D1CA4AB11A02}" srcOrd="0" destOrd="0" presId="urn:microsoft.com/office/officeart/2005/8/layout/StepDownProcess"/>
    <dgm:cxn modelId="{3B7C5FFE-8DDA-4497-8C20-53D952214600}" type="presParOf" srcId="{0B8EC162-0AE1-4448-A179-601CE4524E7E}" destId="{9B780382-1520-4A1F-A393-4E77276C8C9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EC1D0-88D8-4CDD-B2F8-B4D9E1238E2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80F68C6-0071-4E82-A281-56014C3954ED}">
      <dgm:prSet phldrT="[文字]" custT="1"/>
      <dgm:spPr>
        <a:solidFill>
          <a:srgbClr val="7030A0"/>
        </a:solidFill>
      </dgm:spPr>
      <dgm:t>
        <a:bodyPr/>
        <a:lstStyle/>
        <a:p>
          <a:endParaRPr lang="zh-TW" altLang="en-US" sz="2400" dirty="0"/>
        </a:p>
      </dgm:t>
    </dgm:pt>
    <dgm:pt modelId="{8D961764-4591-47B8-98B7-A8375C44B22A}" type="parTrans" cxnId="{8DA19184-4EBE-41B6-9F34-1657F7127668}">
      <dgm:prSet/>
      <dgm:spPr/>
      <dgm:t>
        <a:bodyPr/>
        <a:lstStyle/>
        <a:p>
          <a:endParaRPr lang="zh-TW" altLang="en-US"/>
        </a:p>
      </dgm:t>
    </dgm:pt>
    <dgm:pt modelId="{6367660F-A606-4C81-A5E3-6F4736A6D0F2}" type="sibTrans" cxnId="{8DA19184-4EBE-41B6-9F34-1657F7127668}">
      <dgm:prSet/>
      <dgm:spPr/>
      <dgm:t>
        <a:bodyPr/>
        <a:lstStyle/>
        <a:p>
          <a:endParaRPr lang="zh-TW" altLang="en-US"/>
        </a:p>
      </dgm:t>
    </dgm:pt>
    <dgm:pt modelId="{A2939724-9D0B-45F4-9436-C2C49D9FD714}">
      <dgm:prSet phldrT="[文字]" custT="1"/>
      <dgm:spPr>
        <a:solidFill>
          <a:srgbClr val="7030A0"/>
        </a:solidFill>
      </dgm:spPr>
      <dgm:t>
        <a:bodyPr/>
        <a:lstStyle/>
        <a:p>
          <a:endParaRPr lang="zh-TW" altLang="en-US" sz="2400" dirty="0"/>
        </a:p>
      </dgm:t>
    </dgm:pt>
    <dgm:pt modelId="{19CE30A0-695F-4CC2-B0F1-C8D89EB641AD}" type="parTrans" cxnId="{BE6E19FD-D84B-40B9-A980-FFBCFB1D313D}">
      <dgm:prSet/>
      <dgm:spPr/>
      <dgm:t>
        <a:bodyPr/>
        <a:lstStyle/>
        <a:p>
          <a:endParaRPr lang="zh-TW" altLang="en-US"/>
        </a:p>
      </dgm:t>
    </dgm:pt>
    <dgm:pt modelId="{965BD3D0-9784-42C6-9183-731CA724604A}" type="sibTrans" cxnId="{BE6E19FD-D84B-40B9-A980-FFBCFB1D313D}">
      <dgm:prSet/>
      <dgm:spPr/>
      <dgm:t>
        <a:bodyPr/>
        <a:lstStyle/>
        <a:p>
          <a:endParaRPr lang="zh-TW" altLang="en-US"/>
        </a:p>
      </dgm:t>
    </dgm:pt>
    <dgm:pt modelId="{C8E53231-C137-45B4-89D0-D3C2AD8CF4B2}">
      <dgm:prSet phldrT="[文字]" custT="1"/>
      <dgm:spPr/>
      <dgm:t>
        <a:bodyPr/>
        <a:lstStyle/>
        <a:p>
          <a:endParaRPr lang="zh-TW" altLang="en-US" sz="1800" b="1" kern="1200" spc="300" dirty="0"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  <a:cs typeface="+mn-cs"/>
          </a:endParaRPr>
        </a:p>
      </dgm:t>
    </dgm:pt>
    <dgm:pt modelId="{95E72D8E-BD3D-471F-A003-0E6A8248FD97}" type="parTrans" cxnId="{C190AE68-A1EC-41EE-8F0D-6BEF294D20FF}">
      <dgm:prSet/>
      <dgm:spPr/>
      <dgm:t>
        <a:bodyPr/>
        <a:lstStyle/>
        <a:p>
          <a:endParaRPr lang="zh-TW" altLang="en-US"/>
        </a:p>
      </dgm:t>
    </dgm:pt>
    <dgm:pt modelId="{D8EF1243-AAC1-4A2E-A3BD-C9E43FB05F68}" type="sibTrans" cxnId="{C190AE68-A1EC-41EE-8F0D-6BEF294D20FF}">
      <dgm:prSet/>
      <dgm:spPr/>
      <dgm:t>
        <a:bodyPr/>
        <a:lstStyle/>
        <a:p>
          <a:endParaRPr lang="zh-TW" altLang="en-US"/>
        </a:p>
      </dgm:t>
    </dgm:pt>
    <dgm:pt modelId="{BA32A586-94DE-46DA-9EDF-4ACB1B157BBC}">
      <dgm:prSet phldrT="[文字]" custT="1"/>
      <dgm:spPr>
        <a:solidFill>
          <a:srgbClr val="7030A0"/>
        </a:solidFill>
      </dgm:spPr>
      <dgm:t>
        <a:bodyPr/>
        <a:lstStyle/>
        <a:p>
          <a:endParaRPr lang="zh-TW" altLang="en-US" sz="2400" dirty="0"/>
        </a:p>
      </dgm:t>
    </dgm:pt>
    <dgm:pt modelId="{12BDBA44-E78D-4E4A-BF57-9114D1DAF5E2}" type="parTrans" cxnId="{ACC03E23-26E2-4B29-B07A-AB7921DE60B1}">
      <dgm:prSet/>
      <dgm:spPr/>
      <dgm:t>
        <a:bodyPr/>
        <a:lstStyle/>
        <a:p>
          <a:endParaRPr lang="zh-TW" altLang="en-US"/>
        </a:p>
      </dgm:t>
    </dgm:pt>
    <dgm:pt modelId="{B2321C38-AA33-4B28-B010-C819FB771A6C}" type="sibTrans" cxnId="{ACC03E23-26E2-4B29-B07A-AB7921DE60B1}">
      <dgm:prSet/>
      <dgm:spPr/>
      <dgm:t>
        <a:bodyPr/>
        <a:lstStyle/>
        <a:p>
          <a:endParaRPr lang="zh-TW" altLang="en-US"/>
        </a:p>
      </dgm:t>
    </dgm:pt>
    <dgm:pt modelId="{0CFB463D-7C82-4FE2-AB4F-DEF23075D752}">
      <dgm:prSet custT="1"/>
      <dgm:spPr/>
      <dgm:t>
        <a:bodyPr/>
        <a:lstStyle/>
        <a:p>
          <a:endParaRPr lang="zh-TW" altLang="en-US" sz="1600" b="1" kern="1200" spc="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B72EB2-1BEF-4AE2-BA59-428027B70F9B}" type="parTrans" cxnId="{ED3CAA37-6C9D-4721-A32A-E1AF729CD896}">
      <dgm:prSet/>
      <dgm:spPr/>
      <dgm:t>
        <a:bodyPr/>
        <a:lstStyle/>
        <a:p>
          <a:endParaRPr lang="zh-TW" altLang="en-US"/>
        </a:p>
      </dgm:t>
    </dgm:pt>
    <dgm:pt modelId="{CFAB4592-2717-4E3B-AC0F-5478A4A75EDC}" type="sibTrans" cxnId="{ED3CAA37-6C9D-4721-A32A-E1AF729CD896}">
      <dgm:prSet/>
      <dgm:spPr/>
      <dgm:t>
        <a:bodyPr/>
        <a:lstStyle/>
        <a:p>
          <a:endParaRPr lang="zh-TW" altLang="en-US"/>
        </a:p>
      </dgm:t>
    </dgm:pt>
    <dgm:pt modelId="{AFDC9836-B938-4C07-9619-401BD0C9FE9F}" type="pres">
      <dgm:prSet presAssocID="{4E0EC1D0-88D8-4CDD-B2F8-B4D9E1238E29}" presName="Name0" presStyleCnt="0">
        <dgm:presLayoutVars>
          <dgm:dir/>
          <dgm:animLvl val="lvl"/>
          <dgm:resizeHandles val="exact"/>
        </dgm:presLayoutVars>
      </dgm:prSet>
      <dgm:spPr/>
    </dgm:pt>
    <dgm:pt modelId="{5D93E091-59EE-46DE-9568-BA7366379918}" type="pres">
      <dgm:prSet presAssocID="{280F68C6-0071-4E82-A281-56014C3954ED}" presName="compositeNode" presStyleCnt="0">
        <dgm:presLayoutVars>
          <dgm:bulletEnabled val="1"/>
        </dgm:presLayoutVars>
      </dgm:prSet>
      <dgm:spPr/>
    </dgm:pt>
    <dgm:pt modelId="{033E83EF-A00A-4BAB-BEB7-A7D7076F65EA}" type="pres">
      <dgm:prSet presAssocID="{280F68C6-0071-4E82-A281-56014C3954ED}" presName="bgRect" presStyleLbl="node1" presStyleIdx="0" presStyleCnt="3" custLinFactNeighborX="-9554" custLinFactNeighborY="1238"/>
      <dgm:spPr/>
    </dgm:pt>
    <dgm:pt modelId="{56461923-B630-47A6-9A6F-5E2BE77C6059}" type="pres">
      <dgm:prSet presAssocID="{280F68C6-0071-4E82-A281-56014C3954ED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7E1479E-FF85-4821-B7E7-830C865931C4}" type="pres">
      <dgm:prSet presAssocID="{6367660F-A606-4C81-A5E3-6F4736A6D0F2}" presName="hSp" presStyleCnt="0"/>
      <dgm:spPr/>
    </dgm:pt>
    <dgm:pt modelId="{16B270DF-5791-4298-B23C-2404285640C3}" type="pres">
      <dgm:prSet presAssocID="{6367660F-A606-4C81-A5E3-6F4736A6D0F2}" presName="vProcSp" presStyleCnt="0"/>
      <dgm:spPr/>
    </dgm:pt>
    <dgm:pt modelId="{F48B4320-6EF3-4913-8744-235BE2D93339}" type="pres">
      <dgm:prSet presAssocID="{6367660F-A606-4C81-A5E3-6F4736A6D0F2}" presName="vSp1" presStyleCnt="0"/>
      <dgm:spPr/>
    </dgm:pt>
    <dgm:pt modelId="{531212C6-B268-46C8-A210-2033AE3E7C60}" type="pres">
      <dgm:prSet presAssocID="{6367660F-A606-4C81-A5E3-6F4736A6D0F2}" presName="simulatedConn" presStyleLbl="solidFgAcc1" presStyleIdx="0" presStyleCnt="2"/>
      <dgm:spPr/>
    </dgm:pt>
    <dgm:pt modelId="{189BD03A-FA8D-4315-A308-ADB8D7E4390A}" type="pres">
      <dgm:prSet presAssocID="{6367660F-A606-4C81-A5E3-6F4736A6D0F2}" presName="vSp2" presStyleCnt="0"/>
      <dgm:spPr/>
    </dgm:pt>
    <dgm:pt modelId="{418C4B77-0CFA-4048-9117-F2E84322789B}" type="pres">
      <dgm:prSet presAssocID="{6367660F-A606-4C81-A5E3-6F4736A6D0F2}" presName="sibTrans" presStyleCnt="0"/>
      <dgm:spPr/>
    </dgm:pt>
    <dgm:pt modelId="{8903ABE0-89C1-45B4-8159-60F14EF19D44}" type="pres">
      <dgm:prSet presAssocID="{A2939724-9D0B-45F4-9436-C2C49D9FD714}" presName="compositeNode" presStyleCnt="0">
        <dgm:presLayoutVars>
          <dgm:bulletEnabled val="1"/>
        </dgm:presLayoutVars>
      </dgm:prSet>
      <dgm:spPr/>
    </dgm:pt>
    <dgm:pt modelId="{E6C7C51B-F4EF-453E-9274-B21EDAE19D9C}" type="pres">
      <dgm:prSet presAssocID="{A2939724-9D0B-45F4-9436-C2C49D9FD714}" presName="bgRect" presStyleLbl="node1" presStyleIdx="1" presStyleCnt="3" custLinFactNeighborX="-347" custLinFactNeighborY="9009"/>
      <dgm:spPr/>
    </dgm:pt>
    <dgm:pt modelId="{D00D4818-85E3-46B6-8FE5-5C5A96090D0D}" type="pres">
      <dgm:prSet presAssocID="{A2939724-9D0B-45F4-9436-C2C49D9FD714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BC5C5CE-0B93-411D-8C37-6F989151738E}" type="pres">
      <dgm:prSet presAssocID="{A2939724-9D0B-45F4-9436-C2C49D9FD714}" presName="childNode" presStyleLbl="node1" presStyleIdx="1" presStyleCnt="3">
        <dgm:presLayoutVars>
          <dgm:bulletEnabled val="1"/>
        </dgm:presLayoutVars>
      </dgm:prSet>
      <dgm:spPr/>
    </dgm:pt>
    <dgm:pt modelId="{CAA74EFA-039D-4B5C-9B00-587FD5A8F2B6}" type="pres">
      <dgm:prSet presAssocID="{965BD3D0-9784-42C6-9183-731CA724604A}" presName="hSp" presStyleCnt="0"/>
      <dgm:spPr/>
    </dgm:pt>
    <dgm:pt modelId="{07F14AD9-6267-4468-96E0-1873D939E080}" type="pres">
      <dgm:prSet presAssocID="{965BD3D0-9784-42C6-9183-731CA724604A}" presName="vProcSp" presStyleCnt="0"/>
      <dgm:spPr/>
    </dgm:pt>
    <dgm:pt modelId="{4AEC9278-5E9C-4717-B4D2-30AB6A51DA86}" type="pres">
      <dgm:prSet presAssocID="{965BD3D0-9784-42C6-9183-731CA724604A}" presName="vSp1" presStyleCnt="0"/>
      <dgm:spPr/>
    </dgm:pt>
    <dgm:pt modelId="{65159C22-5379-464C-B3DB-DAB22776CE49}" type="pres">
      <dgm:prSet presAssocID="{965BD3D0-9784-42C6-9183-731CA724604A}" presName="simulatedConn" presStyleLbl="solidFgAcc1" presStyleIdx="1" presStyleCnt="2"/>
      <dgm:spPr/>
    </dgm:pt>
    <dgm:pt modelId="{D4EAB73D-DEBA-453B-A83D-F545145D39D8}" type="pres">
      <dgm:prSet presAssocID="{965BD3D0-9784-42C6-9183-731CA724604A}" presName="vSp2" presStyleCnt="0"/>
      <dgm:spPr/>
    </dgm:pt>
    <dgm:pt modelId="{F027490A-760F-4172-95B8-4861621AA239}" type="pres">
      <dgm:prSet presAssocID="{965BD3D0-9784-42C6-9183-731CA724604A}" presName="sibTrans" presStyleCnt="0"/>
      <dgm:spPr/>
    </dgm:pt>
    <dgm:pt modelId="{0729C749-83BA-4264-8081-7DB9B9EC2893}" type="pres">
      <dgm:prSet presAssocID="{BA32A586-94DE-46DA-9EDF-4ACB1B157BBC}" presName="compositeNode" presStyleCnt="0">
        <dgm:presLayoutVars>
          <dgm:bulletEnabled val="1"/>
        </dgm:presLayoutVars>
      </dgm:prSet>
      <dgm:spPr/>
    </dgm:pt>
    <dgm:pt modelId="{9627C8F3-58D5-40B1-B4F9-C718C7B413EF}" type="pres">
      <dgm:prSet presAssocID="{BA32A586-94DE-46DA-9EDF-4ACB1B157BBC}" presName="bgRect" presStyleLbl="node1" presStyleIdx="2" presStyleCnt="3"/>
      <dgm:spPr/>
    </dgm:pt>
    <dgm:pt modelId="{F47AEA14-AA9B-42A6-AD51-17BCDE39B029}" type="pres">
      <dgm:prSet presAssocID="{BA32A586-94DE-46DA-9EDF-4ACB1B157BBC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82600D-2B09-419C-96E9-147452249FD1}" type="presOf" srcId="{BA32A586-94DE-46DA-9EDF-4ACB1B157BBC}" destId="{F47AEA14-AA9B-42A6-AD51-17BCDE39B029}" srcOrd="1" destOrd="0" presId="urn:microsoft.com/office/officeart/2005/8/layout/hProcess7"/>
    <dgm:cxn modelId="{F821D21D-9D2D-4449-B195-E9EE55D84C02}" type="presOf" srcId="{4E0EC1D0-88D8-4CDD-B2F8-B4D9E1238E29}" destId="{AFDC9836-B938-4C07-9619-401BD0C9FE9F}" srcOrd="0" destOrd="0" presId="urn:microsoft.com/office/officeart/2005/8/layout/hProcess7"/>
    <dgm:cxn modelId="{ACC03E23-26E2-4B29-B07A-AB7921DE60B1}" srcId="{4E0EC1D0-88D8-4CDD-B2F8-B4D9E1238E29}" destId="{BA32A586-94DE-46DA-9EDF-4ACB1B157BBC}" srcOrd="2" destOrd="0" parTransId="{12BDBA44-E78D-4E4A-BF57-9114D1DAF5E2}" sibTransId="{B2321C38-AA33-4B28-B010-C819FB771A6C}"/>
    <dgm:cxn modelId="{ED3CAA37-6C9D-4721-A32A-E1AF729CD896}" srcId="{A2939724-9D0B-45F4-9436-C2C49D9FD714}" destId="{0CFB463D-7C82-4FE2-AB4F-DEF23075D752}" srcOrd="1" destOrd="0" parTransId="{C8B72EB2-1BEF-4AE2-BA59-428027B70F9B}" sibTransId="{CFAB4592-2717-4E3B-AC0F-5478A4A75EDC}"/>
    <dgm:cxn modelId="{64402346-04C9-4CA0-9FC6-49C5F5B70701}" type="presOf" srcId="{C8E53231-C137-45B4-89D0-D3C2AD8CF4B2}" destId="{2BC5C5CE-0B93-411D-8C37-6F989151738E}" srcOrd="0" destOrd="0" presId="urn:microsoft.com/office/officeart/2005/8/layout/hProcess7"/>
    <dgm:cxn modelId="{C190AE68-A1EC-41EE-8F0D-6BEF294D20FF}" srcId="{A2939724-9D0B-45F4-9436-C2C49D9FD714}" destId="{C8E53231-C137-45B4-89D0-D3C2AD8CF4B2}" srcOrd="0" destOrd="0" parTransId="{95E72D8E-BD3D-471F-A003-0E6A8248FD97}" sibTransId="{D8EF1243-AAC1-4A2E-A3BD-C9E43FB05F68}"/>
    <dgm:cxn modelId="{F9808B51-1B74-4C45-B0F1-2AAD38BE268D}" type="presOf" srcId="{A2939724-9D0B-45F4-9436-C2C49D9FD714}" destId="{D00D4818-85E3-46B6-8FE5-5C5A96090D0D}" srcOrd="1" destOrd="0" presId="urn:microsoft.com/office/officeart/2005/8/layout/hProcess7"/>
    <dgm:cxn modelId="{8DA19184-4EBE-41B6-9F34-1657F7127668}" srcId="{4E0EC1D0-88D8-4CDD-B2F8-B4D9E1238E29}" destId="{280F68C6-0071-4E82-A281-56014C3954ED}" srcOrd="0" destOrd="0" parTransId="{8D961764-4591-47B8-98B7-A8375C44B22A}" sibTransId="{6367660F-A606-4C81-A5E3-6F4736A6D0F2}"/>
    <dgm:cxn modelId="{9FCCF697-6C3E-4F25-8E37-AC445620FF71}" type="presOf" srcId="{0CFB463D-7C82-4FE2-AB4F-DEF23075D752}" destId="{2BC5C5CE-0B93-411D-8C37-6F989151738E}" srcOrd="0" destOrd="1" presId="urn:microsoft.com/office/officeart/2005/8/layout/hProcess7"/>
    <dgm:cxn modelId="{2A7ACAAE-FE83-4D68-877F-DD0932E03CF7}" type="presOf" srcId="{BA32A586-94DE-46DA-9EDF-4ACB1B157BBC}" destId="{9627C8F3-58D5-40B1-B4F9-C718C7B413EF}" srcOrd="0" destOrd="0" presId="urn:microsoft.com/office/officeart/2005/8/layout/hProcess7"/>
    <dgm:cxn modelId="{771E2BCB-6111-474B-BB06-930094303C18}" type="presOf" srcId="{A2939724-9D0B-45F4-9436-C2C49D9FD714}" destId="{E6C7C51B-F4EF-453E-9274-B21EDAE19D9C}" srcOrd="0" destOrd="0" presId="urn:microsoft.com/office/officeart/2005/8/layout/hProcess7"/>
    <dgm:cxn modelId="{E4BA2CDC-58F6-4366-B2D9-8BF03D9130C7}" type="presOf" srcId="{280F68C6-0071-4E82-A281-56014C3954ED}" destId="{56461923-B630-47A6-9A6F-5E2BE77C6059}" srcOrd="1" destOrd="0" presId="urn:microsoft.com/office/officeart/2005/8/layout/hProcess7"/>
    <dgm:cxn modelId="{7A83CBE6-4B7A-4AA1-8139-35AF786259EA}" type="presOf" srcId="{280F68C6-0071-4E82-A281-56014C3954ED}" destId="{033E83EF-A00A-4BAB-BEB7-A7D7076F65EA}" srcOrd="0" destOrd="0" presId="urn:microsoft.com/office/officeart/2005/8/layout/hProcess7"/>
    <dgm:cxn modelId="{BE6E19FD-D84B-40B9-A980-FFBCFB1D313D}" srcId="{4E0EC1D0-88D8-4CDD-B2F8-B4D9E1238E29}" destId="{A2939724-9D0B-45F4-9436-C2C49D9FD714}" srcOrd="1" destOrd="0" parTransId="{19CE30A0-695F-4CC2-B0F1-C8D89EB641AD}" sibTransId="{965BD3D0-9784-42C6-9183-731CA724604A}"/>
    <dgm:cxn modelId="{31C50969-EEB1-46F0-82F2-49A5D67E33AA}" type="presParOf" srcId="{AFDC9836-B938-4C07-9619-401BD0C9FE9F}" destId="{5D93E091-59EE-46DE-9568-BA7366379918}" srcOrd="0" destOrd="0" presId="urn:microsoft.com/office/officeart/2005/8/layout/hProcess7"/>
    <dgm:cxn modelId="{10DCE45C-8B3D-4108-B621-03B52306D75B}" type="presParOf" srcId="{5D93E091-59EE-46DE-9568-BA7366379918}" destId="{033E83EF-A00A-4BAB-BEB7-A7D7076F65EA}" srcOrd="0" destOrd="0" presId="urn:microsoft.com/office/officeart/2005/8/layout/hProcess7"/>
    <dgm:cxn modelId="{ACE5D17B-6E8D-4A49-A696-C0708B7DCDDB}" type="presParOf" srcId="{5D93E091-59EE-46DE-9568-BA7366379918}" destId="{56461923-B630-47A6-9A6F-5E2BE77C6059}" srcOrd="1" destOrd="0" presId="urn:microsoft.com/office/officeart/2005/8/layout/hProcess7"/>
    <dgm:cxn modelId="{BDD63287-EEDA-4381-99B9-BA49487F1C4D}" type="presParOf" srcId="{AFDC9836-B938-4C07-9619-401BD0C9FE9F}" destId="{37E1479E-FF85-4821-B7E7-830C865931C4}" srcOrd="1" destOrd="0" presId="urn:microsoft.com/office/officeart/2005/8/layout/hProcess7"/>
    <dgm:cxn modelId="{275509EE-5917-4D55-A8E1-43A5B61331D2}" type="presParOf" srcId="{AFDC9836-B938-4C07-9619-401BD0C9FE9F}" destId="{16B270DF-5791-4298-B23C-2404285640C3}" srcOrd="2" destOrd="0" presId="urn:microsoft.com/office/officeart/2005/8/layout/hProcess7"/>
    <dgm:cxn modelId="{E8F2120B-8120-4490-BEE3-BC112A6DEA71}" type="presParOf" srcId="{16B270DF-5791-4298-B23C-2404285640C3}" destId="{F48B4320-6EF3-4913-8744-235BE2D93339}" srcOrd="0" destOrd="0" presId="urn:microsoft.com/office/officeart/2005/8/layout/hProcess7"/>
    <dgm:cxn modelId="{EB057D38-6662-4DFE-8A83-B9B2372A4C16}" type="presParOf" srcId="{16B270DF-5791-4298-B23C-2404285640C3}" destId="{531212C6-B268-46C8-A210-2033AE3E7C60}" srcOrd="1" destOrd="0" presId="urn:microsoft.com/office/officeart/2005/8/layout/hProcess7"/>
    <dgm:cxn modelId="{3FC054E4-A6BA-4EDE-9092-E1B86CECDE87}" type="presParOf" srcId="{16B270DF-5791-4298-B23C-2404285640C3}" destId="{189BD03A-FA8D-4315-A308-ADB8D7E4390A}" srcOrd="2" destOrd="0" presId="urn:microsoft.com/office/officeart/2005/8/layout/hProcess7"/>
    <dgm:cxn modelId="{032E2479-5136-4FC3-89E1-53373303348A}" type="presParOf" srcId="{AFDC9836-B938-4C07-9619-401BD0C9FE9F}" destId="{418C4B77-0CFA-4048-9117-F2E84322789B}" srcOrd="3" destOrd="0" presId="urn:microsoft.com/office/officeart/2005/8/layout/hProcess7"/>
    <dgm:cxn modelId="{5424D89A-6ADA-4944-9AA0-2810B98EBC2C}" type="presParOf" srcId="{AFDC9836-B938-4C07-9619-401BD0C9FE9F}" destId="{8903ABE0-89C1-45B4-8159-60F14EF19D44}" srcOrd="4" destOrd="0" presId="urn:microsoft.com/office/officeart/2005/8/layout/hProcess7"/>
    <dgm:cxn modelId="{3118C00E-B97F-4C5E-8BA0-B856769C228D}" type="presParOf" srcId="{8903ABE0-89C1-45B4-8159-60F14EF19D44}" destId="{E6C7C51B-F4EF-453E-9274-B21EDAE19D9C}" srcOrd="0" destOrd="0" presId="urn:microsoft.com/office/officeart/2005/8/layout/hProcess7"/>
    <dgm:cxn modelId="{34EC75EB-56C4-4377-A9C8-2AD6D003A6E1}" type="presParOf" srcId="{8903ABE0-89C1-45B4-8159-60F14EF19D44}" destId="{D00D4818-85E3-46B6-8FE5-5C5A96090D0D}" srcOrd="1" destOrd="0" presId="urn:microsoft.com/office/officeart/2005/8/layout/hProcess7"/>
    <dgm:cxn modelId="{C3DF4C43-ABA5-41DE-B75D-76CA49745ED9}" type="presParOf" srcId="{8903ABE0-89C1-45B4-8159-60F14EF19D44}" destId="{2BC5C5CE-0B93-411D-8C37-6F989151738E}" srcOrd="2" destOrd="0" presId="urn:microsoft.com/office/officeart/2005/8/layout/hProcess7"/>
    <dgm:cxn modelId="{FB3C8F3F-23C5-48D4-9020-5BD081A692AE}" type="presParOf" srcId="{AFDC9836-B938-4C07-9619-401BD0C9FE9F}" destId="{CAA74EFA-039D-4B5C-9B00-587FD5A8F2B6}" srcOrd="5" destOrd="0" presId="urn:microsoft.com/office/officeart/2005/8/layout/hProcess7"/>
    <dgm:cxn modelId="{C1905D2D-35FA-4C0D-B0C1-9DAB4F2CE85C}" type="presParOf" srcId="{AFDC9836-B938-4C07-9619-401BD0C9FE9F}" destId="{07F14AD9-6267-4468-96E0-1873D939E080}" srcOrd="6" destOrd="0" presId="urn:microsoft.com/office/officeart/2005/8/layout/hProcess7"/>
    <dgm:cxn modelId="{F6A25CEF-4D3B-414F-9AEB-8F46722AC103}" type="presParOf" srcId="{07F14AD9-6267-4468-96E0-1873D939E080}" destId="{4AEC9278-5E9C-4717-B4D2-30AB6A51DA86}" srcOrd="0" destOrd="0" presId="urn:microsoft.com/office/officeart/2005/8/layout/hProcess7"/>
    <dgm:cxn modelId="{44C2360C-51F8-426E-92D0-D0BD2CC7358F}" type="presParOf" srcId="{07F14AD9-6267-4468-96E0-1873D939E080}" destId="{65159C22-5379-464C-B3DB-DAB22776CE49}" srcOrd="1" destOrd="0" presId="urn:microsoft.com/office/officeart/2005/8/layout/hProcess7"/>
    <dgm:cxn modelId="{FDC0035E-E544-482A-8730-91C7AA0CC4C6}" type="presParOf" srcId="{07F14AD9-6267-4468-96E0-1873D939E080}" destId="{D4EAB73D-DEBA-453B-A83D-F545145D39D8}" srcOrd="2" destOrd="0" presId="urn:microsoft.com/office/officeart/2005/8/layout/hProcess7"/>
    <dgm:cxn modelId="{2B6B3128-D439-4FE6-9AF8-1713F633864C}" type="presParOf" srcId="{AFDC9836-B938-4C07-9619-401BD0C9FE9F}" destId="{F027490A-760F-4172-95B8-4861621AA239}" srcOrd="7" destOrd="0" presId="urn:microsoft.com/office/officeart/2005/8/layout/hProcess7"/>
    <dgm:cxn modelId="{7C909BB9-5702-4084-85C1-54A519A85ECC}" type="presParOf" srcId="{AFDC9836-B938-4C07-9619-401BD0C9FE9F}" destId="{0729C749-83BA-4264-8081-7DB9B9EC2893}" srcOrd="8" destOrd="0" presId="urn:microsoft.com/office/officeart/2005/8/layout/hProcess7"/>
    <dgm:cxn modelId="{9DCC4A5F-6155-412C-B2F1-FDA49BD61442}" type="presParOf" srcId="{0729C749-83BA-4264-8081-7DB9B9EC2893}" destId="{9627C8F3-58D5-40B1-B4F9-C718C7B413EF}" srcOrd="0" destOrd="0" presId="urn:microsoft.com/office/officeart/2005/8/layout/hProcess7"/>
    <dgm:cxn modelId="{20063DDB-25AD-4108-9328-916C84BAD9E6}" type="presParOf" srcId="{0729C749-83BA-4264-8081-7DB9B9EC2893}" destId="{F47AEA14-AA9B-42A6-AD51-17BCDE39B029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A7408-0977-4332-99D5-0BA21991E7D1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05E6D7E4-C0E1-4CCE-99B6-99C83D34CF2D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實習獎助學金</a:t>
          </a:r>
        </a:p>
      </dgm:t>
    </dgm:pt>
    <dgm:pt modelId="{83585346-ABC1-4C58-9010-1297E8B5C2A9}" type="parTrans" cxnId="{3CD18928-24FA-4BD6-9B28-C4501F267D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25493D-674C-405D-B498-584F802A8C44}" type="sibTrans" cxnId="{3CD18928-24FA-4BD6-9B28-C4501F267D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13E59F-280E-48B2-A4D5-15E3D0AA0D29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>
            <a:lnSpc>
              <a:spcPct val="70000"/>
            </a:lnSpc>
            <a:spcAft>
              <a:spcPts val="0"/>
            </a:spcAft>
          </a:pP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$ 8,000 / </a:t>
          </a:r>
          <a:r>
            <a:rPr lang="zh-TW" altLang="zh-TW" sz="1800" b="1" dirty="0"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+</a:t>
          </a: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團體保險 </a:t>
          </a:r>
        </a:p>
      </dgm:t>
    </dgm:pt>
    <dgm:pt modelId="{62569DDF-07C0-418F-8507-3787B185AD6D}" type="parTrans" cxnId="{8254D01B-3A1B-4EF1-803F-806BF992FB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CC2033-BCB8-4306-9C8E-87FA8F9F390D}" type="sibTrans" cxnId="{8254D01B-3A1B-4EF1-803F-806BF992FB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023529-9107-46D7-ACBC-38631BE36848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儲備培訓聘用</a:t>
          </a:r>
        </a:p>
      </dgm:t>
    </dgm:pt>
    <dgm:pt modelId="{DD8D413F-E1D3-4EB9-8A08-3F18A26E9996}" type="parTrans" cxnId="{36A2E848-0A22-4097-BC1A-BC3659436D7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C19F62-985F-47C0-8612-A8992C771223}" type="sibTrans" cxnId="{36A2E848-0A22-4097-BC1A-BC3659436D7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0498AC-8F54-44A4-A5BF-7525BB28CF15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薪資 </a:t>
          </a: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$27,470</a:t>
          </a:r>
          <a:endParaRPr lang="zh-TW" altLang="en-US" sz="1800" b="1" dirty="0">
            <a:latin typeface="Noto Sans CJK TC Black" pitchFamily="34" charset="-120"/>
            <a:ea typeface="Noto Sans CJK TC Black" pitchFamily="34" charset="-120"/>
          </a:endParaRPr>
        </a:p>
      </dgm:t>
    </dgm:pt>
    <dgm:pt modelId="{A5941DB8-3DF5-4218-94D6-38D8F695A43C}" type="parTrans" cxnId="{0D339FE3-DC87-494F-B34F-EDEBE31C01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5277A6-E9A5-41C4-A59A-99CB5C0259A4}" type="sibTrans" cxnId="{0D339FE3-DC87-494F-B34F-EDEBE31C01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5449C-84AF-4605-ACC8-EBC978443028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正式任用</a:t>
          </a:r>
        </a:p>
      </dgm:t>
    </dgm:pt>
    <dgm:pt modelId="{9FF17180-6723-49D4-84AD-1E5BCE10A765}" type="parTrans" cxnId="{2DF6A948-A998-4903-BCFA-1E304D1A50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8C9727-97C0-4D59-A001-AC3B3AA5723F}" type="sibTrans" cxnId="{2DF6A948-A998-4903-BCFA-1E304D1A50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0683F7-C127-42B2-A7F6-151E21965A52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正式任用後、依績效調升本薪</a:t>
          </a:r>
        </a:p>
      </dgm:t>
    </dgm:pt>
    <dgm:pt modelId="{5E87067B-B064-47D7-847E-34BDF661C562}" type="parTrans" cxnId="{065D7D2A-F039-4151-BFBA-6CACBEC790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88360F-FB36-422A-B996-2B1AEE144B95}" type="sibTrans" cxnId="{065D7D2A-F039-4151-BFBA-6CACBEC790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5D24B9-2092-4CFF-A168-497938F0E33E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每周最多兩日返校上課，不扣獎助學金</a:t>
          </a:r>
        </a:p>
      </dgm:t>
    </dgm:pt>
    <dgm:pt modelId="{9DC9A121-19C7-466D-999E-55B64FEE7085}" type="parTrans" cxnId="{8BC5B9C0-DDF3-4F60-B0C9-D1CA18B8B87D}">
      <dgm:prSet/>
      <dgm:spPr/>
      <dgm:t>
        <a:bodyPr/>
        <a:lstStyle/>
        <a:p>
          <a:endParaRPr lang="zh-TW" altLang="en-US"/>
        </a:p>
      </dgm:t>
    </dgm:pt>
    <dgm:pt modelId="{E5F56711-1A83-44A2-BCCD-E4754349BEB6}" type="sibTrans" cxnId="{8BC5B9C0-DDF3-4F60-B0C9-D1CA18B8B87D}">
      <dgm:prSet/>
      <dgm:spPr/>
      <dgm:t>
        <a:bodyPr/>
        <a:lstStyle/>
        <a:p>
          <a:endParaRPr lang="zh-TW" altLang="en-US"/>
        </a:p>
      </dgm:t>
    </dgm:pt>
    <dgm:pt modelId="{935F09C9-D354-4DD3-B559-A13587A15452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伙食津貼</a:t>
          </a: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$3,000</a:t>
          </a:r>
          <a:endParaRPr lang="zh-TW" altLang="en-US" sz="1800" b="1" dirty="0">
            <a:latin typeface="Noto Sans CJK TC Black" pitchFamily="34" charset="-120"/>
            <a:ea typeface="Noto Sans CJK TC Black" pitchFamily="34" charset="-120"/>
          </a:endParaRPr>
        </a:p>
      </dgm:t>
    </dgm:pt>
    <dgm:pt modelId="{E430EE89-DB19-4E25-AF87-5800E2748E93}" type="parTrans" cxnId="{A126FA6D-12BA-4D85-9919-49EA4141A64B}">
      <dgm:prSet/>
      <dgm:spPr/>
      <dgm:t>
        <a:bodyPr/>
        <a:lstStyle/>
        <a:p>
          <a:endParaRPr lang="zh-TW" altLang="en-US"/>
        </a:p>
      </dgm:t>
    </dgm:pt>
    <dgm:pt modelId="{83C37245-24AF-4100-91EF-645C2BCA6BE5}" type="sibTrans" cxnId="{A126FA6D-12BA-4D85-9919-49EA4141A64B}">
      <dgm:prSet/>
      <dgm:spPr/>
      <dgm:t>
        <a:bodyPr/>
        <a:lstStyle/>
        <a:p>
          <a:endParaRPr lang="zh-TW" altLang="en-US"/>
        </a:p>
      </dgm:t>
    </dgm:pt>
    <dgm:pt modelId="{B3456785-6991-4AA8-B60D-CECDBD884FC1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提供勞健保、團體保險</a:t>
          </a:r>
        </a:p>
      </dgm:t>
    </dgm:pt>
    <dgm:pt modelId="{27403B46-74E8-4399-BABE-AF9FAB9AE1E3}" type="parTrans" cxnId="{8AB02649-E823-4A53-9FD4-13236E8897E2}">
      <dgm:prSet/>
      <dgm:spPr/>
      <dgm:t>
        <a:bodyPr/>
        <a:lstStyle/>
        <a:p>
          <a:endParaRPr lang="zh-TW" altLang="en-US"/>
        </a:p>
      </dgm:t>
    </dgm:pt>
    <dgm:pt modelId="{0507AAF1-3B8D-4E4D-8264-5D8CBDE8A8A0}" type="sibTrans" cxnId="{8AB02649-E823-4A53-9FD4-13236E8897E2}">
      <dgm:prSet/>
      <dgm:spPr/>
      <dgm:t>
        <a:bodyPr/>
        <a:lstStyle/>
        <a:p>
          <a:endParaRPr lang="zh-TW" altLang="en-US"/>
        </a:p>
      </dgm:t>
    </dgm:pt>
    <dgm:pt modelId="{15AC0259-B7BB-4401-BE46-9A25E6091C92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提供勞健保、提供團體保險</a:t>
          </a:r>
        </a:p>
      </dgm:t>
    </dgm:pt>
    <dgm:pt modelId="{AC1D33AC-CDD5-495E-B0BF-2378BA42CE20}" type="parTrans" cxnId="{5C68C2BE-707C-42A2-92BC-2767EC50EADA}">
      <dgm:prSet/>
      <dgm:spPr/>
      <dgm:t>
        <a:bodyPr/>
        <a:lstStyle/>
        <a:p>
          <a:endParaRPr lang="zh-TW" altLang="en-US"/>
        </a:p>
      </dgm:t>
    </dgm:pt>
    <dgm:pt modelId="{9D8F7801-6F20-4F2A-978D-47C8AE316C30}" type="sibTrans" cxnId="{5C68C2BE-707C-42A2-92BC-2767EC50EADA}">
      <dgm:prSet/>
      <dgm:spPr/>
      <dgm:t>
        <a:bodyPr/>
        <a:lstStyle/>
        <a:p>
          <a:endParaRPr lang="zh-TW" altLang="en-US"/>
        </a:p>
      </dgm:t>
    </dgm:pt>
    <dgm:pt modelId="{66572F17-E038-4AE9-AF93-6A7215C14DF2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伙食津貼</a:t>
          </a: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$3,000</a:t>
          </a:r>
          <a:endParaRPr lang="zh-TW" altLang="en-US" sz="1800" b="1" dirty="0">
            <a:latin typeface="Noto Sans CJK TC Black" pitchFamily="34" charset="-120"/>
            <a:ea typeface="Noto Sans CJK TC Black" pitchFamily="34" charset="-120"/>
          </a:endParaRPr>
        </a:p>
      </dgm:t>
    </dgm:pt>
    <dgm:pt modelId="{CE4C7960-9FAA-4EBA-A827-571476B51862}" type="parTrans" cxnId="{FF7E83E8-5C35-428F-8D9D-316DEE8C4A19}">
      <dgm:prSet/>
      <dgm:spPr/>
      <dgm:t>
        <a:bodyPr/>
        <a:lstStyle/>
        <a:p>
          <a:endParaRPr lang="zh-TW" altLang="en-US"/>
        </a:p>
      </dgm:t>
    </dgm:pt>
    <dgm:pt modelId="{EB62B941-7D65-4CF4-8B53-CD25395A6CD2}" type="sibTrans" cxnId="{FF7E83E8-5C35-428F-8D9D-316DEE8C4A19}">
      <dgm:prSet/>
      <dgm:spPr/>
      <dgm:t>
        <a:bodyPr/>
        <a:lstStyle/>
        <a:p>
          <a:endParaRPr lang="zh-TW" altLang="en-US"/>
        </a:p>
      </dgm:t>
    </dgm:pt>
    <dgm:pt modelId="{AE9EECAA-15DB-49CA-BDFF-74836C189368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各項商品業務獎金</a:t>
          </a:r>
        </a:p>
      </dgm:t>
    </dgm:pt>
    <dgm:pt modelId="{3D93669D-6A91-4CEA-97AA-C83599DB3574}" type="parTrans" cxnId="{BA448F36-4F73-44B5-A8A5-06D8D4D35D56}">
      <dgm:prSet/>
      <dgm:spPr/>
      <dgm:t>
        <a:bodyPr/>
        <a:lstStyle/>
        <a:p>
          <a:endParaRPr lang="zh-TW" altLang="en-US"/>
        </a:p>
      </dgm:t>
    </dgm:pt>
    <dgm:pt modelId="{82501C5D-9136-4D2F-821C-C49B8AB699CC}" type="sibTrans" cxnId="{BA448F36-4F73-44B5-A8A5-06D8D4D35D56}">
      <dgm:prSet/>
      <dgm:spPr/>
      <dgm:t>
        <a:bodyPr/>
        <a:lstStyle/>
        <a:p>
          <a:endParaRPr lang="zh-TW" altLang="en-US"/>
        </a:p>
      </dgm:t>
    </dgm:pt>
    <dgm:pt modelId="{3DA10302-2302-4CE1-9350-009777D8ED2A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各類員工福利</a:t>
          </a:r>
        </a:p>
      </dgm:t>
    </dgm:pt>
    <dgm:pt modelId="{2EB79C6D-DEB3-4F91-A03D-BFE4EB23B5C7}" type="parTrans" cxnId="{F3BADAD1-4686-4C57-9AD0-8B7AD008E06D}">
      <dgm:prSet/>
      <dgm:spPr/>
      <dgm:t>
        <a:bodyPr/>
        <a:lstStyle/>
        <a:p>
          <a:endParaRPr lang="zh-TW" altLang="en-US"/>
        </a:p>
      </dgm:t>
    </dgm:pt>
    <dgm:pt modelId="{1D5553B4-543D-4376-A84D-2DE7C6DE5DD9}" type="sibTrans" cxnId="{F3BADAD1-4686-4C57-9AD0-8B7AD008E06D}">
      <dgm:prSet/>
      <dgm:spPr/>
      <dgm:t>
        <a:bodyPr/>
        <a:lstStyle/>
        <a:p>
          <a:endParaRPr lang="zh-TW" altLang="en-US"/>
        </a:p>
      </dgm:t>
    </dgm:pt>
    <dgm:pt modelId="{69001DA7-6CE8-4EF0-B50F-773BD364AA4D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各項商品業務獎金</a:t>
          </a:r>
        </a:p>
      </dgm:t>
    </dgm:pt>
    <dgm:pt modelId="{D4D9FDFB-AA62-4E0A-9B3E-092C43A159A7}" type="parTrans" cxnId="{B795C40A-7040-41FE-9ED9-A648CBA0EB26}">
      <dgm:prSet/>
      <dgm:spPr/>
      <dgm:t>
        <a:bodyPr/>
        <a:lstStyle/>
        <a:p>
          <a:endParaRPr lang="zh-TW" altLang="en-US"/>
        </a:p>
      </dgm:t>
    </dgm:pt>
    <dgm:pt modelId="{5F692A1B-C38E-400A-8B29-80C574E8B0AC}" type="sibTrans" cxnId="{B795C40A-7040-41FE-9ED9-A648CBA0EB26}">
      <dgm:prSet/>
      <dgm:spPr/>
      <dgm:t>
        <a:bodyPr/>
        <a:lstStyle/>
        <a:p>
          <a:endParaRPr lang="zh-TW" altLang="en-US"/>
        </a:p>
      </dgm:t>
    </dgm:pt>
    <dgm:pt modelId="{4B71EF2A-385B-4A4D-8646-E7F0A326FB14}" type="pres">
      <dgm:prSet presAssocID="{294A7408-0977-4332-99D5-0BA21991E7D1}" presName="Name0" presStyleCnt="0">
        <dgm:presLayoutVars>
          <dgm:dir/>
          <dgm:animLvl val="lvl"/>
          <dgm:resizeHandles val="exact"/>
        </dgm:presLayoutVars>
      </dgm:prSet>
      <dgm:spPr/>
    </dgm:pt>
    <dgm:pt modelId="{0407BFC0-E798-49D7-8C13-D513128F0637}" type="pres">
      <dgm:prSet presAssocID="{05E6D7E4-C0E1-4CCE-99B6-99C83D34CF2D}" presName="linNode" presStyleCnt="0"/>
      <dgm:spPr/>
    </dgm:pt>
    <dgm:pt modelId="{32382451-A717-4EF3-95EF-2776D3955B9C}" type="pres">
      <dgm:prSet presAssocID="{05E6D7E4-C0E1-4CCE-99B6-99C83D34CF2D}" presName="parentText" presStyleLbl="node1" presStyleIdx="0" presStyleCnt="3" custScaleX="69082" custScaleY="65391" custLinFactNeighborX="-5979" custLinFactNeighborY="-5105">
        <dgm:presLayoutVars>
          <dgm:chMax val="1"/>
          <dgm:bulletEnabled val="1"/>
        </dgm:presLayoutVars>
      </dgm:prSet>
      <dgm:spPr/>
    </dgm:pt>
    <dgm:pt modelId="{006A8441-D079-4362-BE6C-C5840FCD9D9C}" type="pres">
      <dgm:prSet presAssocID="{05E6D7E4-C0E1-4CCE-99B6-99C83D34CF2D}" presName="descendantText" presStyleLbl="alignAccFollowNode1" presStyleIdx="0" presStyleCnt="3" custScaleY="79652">
        <dgm:presLayoutVars>
          <dgm:bulletEnabled val="1"/>
        </dgm:presLayoutVars>
      </dgm:prSet>
      <dgm:spPr>
        <a:prstGeom prst="roundRect">
          <a:avLst/>
        </a:prstGeom>
      </dgm:spPr>
    </dgm:pt>
    <dgm:pt modelId="{B4BBA35C-09F3-423D-88BB-2B8B0F868BFF}" type="pres">
      <dgm:prSet presAssocID="{6625493D-674C-405D-B498-584F802A8C44}" presName="sp" presStyleCnt="0"/>
      <dgm:spPr/>
    </dgm:pt>
    <dgm:pt modelId="{45A11F28-E6C4-49AD-9D92-95A632A671E8}" type="pres">
      <dgm:prSet presAssocID="{C0023529-9107-46D7-ACBC-38631BE36848}" presName="linNode" presStyleCnt="0"/>
      <dgm:spPr/>
    </dgm:pt>
    <dgm:pt modelId="{C34ABB8E-990E-495F-86E6-23B8F1C35A3B}" type="pres">
      <dgm:prSet presAssocID="{C0023529-9107-46D7-ACBC-38631BE36848}" presName="parentText" presStyleLbl="node1" presStyleIdx="1" presStyleCnt="3" custScaleX="69082" custScaleY="75880" custLinFactNeighborX="-5979">
        <dgm:presLayoutVars>
          <dgm:chMax val="1"/>
          <dgm:bulletEnabled val="1"/>
        </dgm:presLayoutVars>
      </dgm:prSet>
      <dgm:spPr/>
    </dgm:pt>
    <dgm:pt modelId="{6F3FE99C-925D-48F3-BEC8-5FC0FBDA58BD}" type="pres">
      <dgm:prSet presAssocID="{C0023529-9107-46D7-ACBC-38631BE36848}" presName="descendantText" presStyleLbl="alignAccFollowNode1" presStyleIdx="1" presStyleCnt="3" custScaleY="92943">
        <dgm:presLayoutVars>
          <dgm:bulletEnabled val="1"/>
        </dgm:presLayoutVars>
      </dgm:prSet>
      <dgm:spPr>
        <a:prstGeom prst="roundRect">
          <a:avLst/>
        </a:prstGeom>
      </dgm:spPr>
    </dgm:pt>
    <dgm:pt modelId="{A0B9FAD0-877D-4269-8A5C-CE2D22A52731}" type="pres">
      <dgm:prSet presAssocID="{29C19F62-985F-47C0-8612-A8992C771223}" presName="sp" presStyleCnt="0"/>
      <dgm:spPr/>
    </dgm:pt>
    <dgm:pt modelId="{9453F0AC-60D8-4DBB-87CA-6EF74E1EC978}" type="pres">
      <dgm:prSet presAssocID="{5D15449C-84AF-4605-ACC8-EBC978443028}" presName="linNode" presStyleCnt="0"/>
      <dgm:spPr/>
    </dgm:pt>
    <dgm:pt modelId="{EE5CEA0D-253D-4806-A0F6-C5CA3DDA74F5}" type="pres">
      <dgm:prSet presAssocID="{5D15449C-84AF-4605-ACC8-EBC978443028}" presName="parentText" presStyleLbl="node1" presStyleIdx="2" presStyleCnt="3" custScaleX="69082" custLinFactNeighborX="-6174" custLinFactNeighborY="-8440">
        <dgm:presLayoutVars>
          <dgm:chMax val="1"/>
          <dgm:bulletEnabled val="1"/>
        </dgm:presLayoutVars>
      </dgm:prSet>
      <dgm:spPr/>
    </dgm:pt>
    <dgm:pt modelId="{72551994-4B9C-4D42-86A7-58A2653179F0}" type="pres">
      <dgm:prSet presAssocID="{5D15449C-84AF-4605-ACC8-EBC978443028}" presName="descendantText" presStyleLbl="alignAccFollowNode1" presStyleIdx="2" presStyleCnt="3" custScaleY="15248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EB782F02-21EF-4580-93A3-C2F53FF87050}" type="presOf" srcId="{294A7408-0977-4332-99D5-0BA21991E7D1}" destId="{4B71EF2A-385B-4A4D-8646-E7F0A326FB14}" srcOrd="0" destOrd="0" presId="urn:microsoft.com/office/officeart/2005/8/layout/vList5"/>
    <dgm:cxn modelId="{B795C40A-7040-41FE-9ED9-A648CBA0EB26}" srcId="{C0023529-9107-46D7-ACBC-38631BE36848}" destId="{69001DA7-6CE8-4EF0-B50F-773BD364AA4D}" srcOrd="3" destOrd="0" parTransId="{D4D9FDFB-AA62-4E0A-9B3E-092C43A159A7}" sibTransId="{5F692A1B-C38E-400A-8B29-80C574E8B0AC}"/>
    <dgm:cxn modelId="{DACC3F1A-57A7-4988-8FBB-74C2EE575654}" type="presOf" srcId="{3DA10302-2302-4CE1-9350-009777D8ED2A}" destId="{72551994-4B9C-4D42-86A7-58A2653179F0}" srcOrd="0" destOrd="4" presId="urn:microsoft.com/office/officeart/2005/8/layout/vList5"/>
    <dgm:cxn modelId="{8254D01B-3A1B-4EF1-803F-806BF992FBA1}" srcId="{05E6D7E4-C0E1-4CCE-99B6-99C83D34CF2D}" destId="{C613E59F-280E-48B2-A4D5-15E3D0AA0D29}" srcOrd="0" destOrd="0" parTransId="{62569DDF-07C0-418F-8507-3787B185AD6D}" sibTransId="{68CC2033-BCB8-4306-9C8E-87FA8F9F390D}"/>
    <dgm:cxn modelId="{3CD18928-24FA-4BD6-9B28-C4501F267D42}" srcId="{294A7408-0977-4332-99D5-0BA21991E7D1}" destId="{05E6D7E4-C0E1-4CCE-99B6-99C83D34CF2D}" srcOrd="0" destOrd="0" parTransId="{83585346-ABC1-4C58-9010-1297E8B5C2A9}" sibTransId="{6625493D-674C-405D-B498-584F802A8C44}"/>
    <dgm:cxn modelId="{89F1442A-7CBE-4244-B10A-14A8E9086326}" type="presOf" srcId="{C613E59F-280E-48B2-A4D5-15E3D0AA0D29}" destId="{006A8441-D079-4362-BE6C-C5840FCD9D9C}" srcOrd="0" destOrd="0" presId="urn:microsoft.com/office/officeart/2005/8/layout/vList5"/>
    <dgm:cxn modelId="{065D7D2A-F039-4151-BFBA-6CACBEC7907E}" srcId="{5D15449C-84AF-4605-ACC8-EBC978443028}" destId="{6C0683F7-C127-42B2-A7F6-151E21965A52}" srcOrd="0" destOrd="0" parTransId="{5E87067B-B064-47D7-847E-34BDF661C562}" sibTransId="{C588360F-FB36-422A-B996-2B1AEE144B95}"/>
    <dgm:cxn modelId="{558CA42D-CBEA-48B6-A4D8-71742AE1BF4B}" type="presOf" srcId="{935F09C9-D354-4DD3-B559-A13587A15452}" destId="{6F3FE99C-925D-48F3-BEC8-5FC0FBDA58BD}" srcOrd="0" destOrd="1" presId="urn:microsoft.com/office/officeart/2005/8/layout/vList5"/>
    <dgm:cxn modelId="{BA448F36-4F73-44B5-A8A5-06D8D4D35D56}" srcId="{5D15449C-84AF-4605-ACC8-EBC978443028}" destId="{AE9EECAA-15DB-49CA-BDFF-74836C189368}" srcOrd="3" destOrd="0" parTransId="{3D93669D-6A91-4CEA-97AA-C83599DB3574}" sibTransId="{82501C5D-9136-4D2F-821C-C49B8AB699CC}"/>
    <dgm:cxn modelId="{8E2E3138-972A-4646-8A48-3C98A93CB381}" type="presOf" srcId="{66572F17-E038-4AE9-AF93-6A7215C14DF2}" destId="{72551994-4B9C-4D42-86A7-58A2653179F0}" srcOrd="0" destOrd="1" presId="urn:microsoft.com/office/officeart/2005/8/layout/vList5"/>
    <dgm:cxn modelId="{27278066-133B-444B-9473-387A5363DC03}" type="presOf" srcId="{5D15449C-84AF-4605-ACC8-EBC978443028}" destId="{EE5CEA0D-253D-4806-A0F6-C5CA3DDA74F5}" srcOrd="0" destOrd="0" presId="urn:microsoft.com/office/officeart/2005/8/layout/vList5"/>
    <dgm:cxn modelId="{2DF6A948-A998-4903-BCFA-1E304D1A5085}" srcId="{294A7408-0977-4332-99D5-0BA21991E7D1}" destId="{5D15449C-84AF-4605-ACC8-EBC978443028}" srcOrd="2" destOrd="0" parTransId="{9FF17180-6723-49D4-84AD-1E5BCE10A765}" sibTransId="{758C9727-97C0-4D59-A001-AC3B3AA5723F}"/>
    <dgm:cxn modelId="{36A2E848-0A22-4097-BC1A-BC3659436D75}" srcId="{294A7408-0977-4332-99D5-0BA21991E7D1}" destId="{C0023529-9107-46D7-ACBC-38631BE36848}" srcOrd="1" destOrd="0" parTransId="{DD8D413F-E1D3-4EB9-8A08-3F18A26E9996}" sibTransId="{29C19F62-985F-47C0-8612-A8992C771223}"/>
    <dgm:cxn modelId="{8AB02649-E823-4A53-9FD4-13236E8897E2}" srcId="{C0023529-9107-46D7-ACBC-38631BE36848}" destId="{B3456785-6991-4AA8-B60D-CECDBD884FC1}" srcOrd="2" destOrd="0" parTransId="{27403B46-74E8-4399-BABE-AF9FAB9AE1E3}" sibTransId="{0507AAF1-3B8D-4E4D-8264-5D8CBDE8A8A0}"/>
    <dgm:cxn modelId="{526A8C6C-4204-49AD-929B-06BE68A62365}" type="presOf" srcId="{B3456785-6991-4AA8-B60D-CECDBD884FC1}" destId="{6F3FE99C-925D-48F3-BEC8-5FC0FBDA58BD}" srcOrd="0" destOrd="2" presId="urn:microsoft.com/office/officeart/2005/8/layout/vList5"/>
    <dgm:cxn modelId="{A126FA6D-12BA-4D85-9919-49EA4141A64B}" srcId="{C0023529-9107-46D7-ACBC-38631BE36848}" destId="{935F09C9-D354-4DD3-B559-A13587A15452}" srcOrd="1" destOrd="0" parTransId="{E430EE89-DB19-4E25-AF87-5800E2748E93}" sibTransId="{83C37245-24AF-4100-91EF-645C2BCA6BE5}"/>
    <dgm:cxn modelId="{3C317B51-21E2-416B-94D7-369CB3941F6D}" type="presOf" srcId="{69001DA7-6CE8-4EF0-B50F-773BD364AA4D}" destId="{6F3FE99C-925D-48F3-BEC8-5FC0FBDA58BD}" srcOrd="0" destOrd="3" presId="urn:microsoft.com/office/officeart/2005/8/layout/vList5"/>
    <dgm:cxn modelId="{1CD8F351-1E7D-4BF5-8A5E-8624B0A06040}" type="presOf" srcId="{C0023529-9107-46D7-ACBC-38631BE36848}" destId="{C34ABB8E-990E-495F-86E6-23B8F1C35A3B}" srcOrd="0" destOrd="0" presId="urn:microsoft.com/office/officeart/2005/8/layout/vList5"/>
    <dgm:cxn modelId="{D5647B76-B3B9-4055-90A0-096A0650B72A}" type="presOf" srcId="{15AC0259-B7BB-4401-BE46-9A25E6091C92}" destId="{72551994-4B9C-4D42-86A7-58A2653179F0}" srcOrd="0" destOrd="2" presId="urn:microsoft.com/office/officeart/2005/8/layout/vList5"/>
    <dgm:cxn modelId="{6E480095-CA6C-421F-99F8-704607DB2E0E}" type="presOf" srcId="{05E6D7E4-C0E1-4CCE-99B6-99C83D34CF2D}" destId="{32382451-A717-4EF3-95EF-2776D3955B9C}" srcOrd="0" destOrd="0" presId="urn:microsoft.com/office/officeart/2005/8/layout/vList5"/>
    <dgm:cxn modelId="{89E7DD9F-B8DD-487D-929D-EDA5BD024376}" type="presOf" srcId="{D55D24B9-2092-4CFF-A168-497938F0E33E}" destId="{006A8441-D079-4362-BE6C-C5840FCD9D9C}" srcOrd="0" destOrd="1" presId="urn:microsoft.com/office/officeart/2005/8/layout/vList5"/>
    <dgm:cxn modelId="{5C68C2BE-707C-42A2-92BC-2767EC50EADA}" srcId="{5D15449C-84AF-4605-ACC8-EBC978443028}" destId="{15AC0259-B7BB-4401-BE46-9A25E6091C92}" srcOrd="2" destOrd="0" parTransId="{AC1D33AC-CDD5-495E-B0BF-2378BA42CE20}" sibTransId="{9D8F7801-6F20-4F2A-978D-47C8AE316C30}"/>
    <dgm:cxn modelId="{8BC5B9C0-DDF3-4F60-B0C9-D1CA18B8B87D}" srcId="{05E6D7E4-C0E1-4CCE-99B6-99C83D34CF2D}" destId="{D55D24B9-2092-4CFF-A168-497938F0E33E}" srcOrd="1" destOrd="0" parTransId="{9DC9A121-19C7-466D-999E-55B64FEE7085}" sibTransId="{E5F56711-1A83-44A2-BCCD-E4754349BEB6}"/>
    <dgm:cxn modelId="{0EB7A6CA-0F5D-4D6A-9AD4-16446D798170}" type="presOf" srcId="{AE9EECAA-15DB-49CA-BDFF-74836C189368}" destId="{72551994-4B9C-4D42-86A7-58A2653179F0}" srcOrd="0" destOrd="3" presId="urn:microsoft.com/office/officeart/2005/8/layout/vList5"/>
    <dgm:cxn modelId="{F3BADAD1-4686-4C57-9AD0-8B7AD008E06D}" srcId="{5D15449C-84AF-4605-ACC8-EBC978443028}" destId="{3DA10302-2302-4CE1-9350-009777D8ED2A}" srcOrd="4" destOrd="0" parTransId="{2EB79C6D-DEB3-4F91-A03D-BFE4EB23B5C7}" sibTransId="{1D5553B4-543D-4376-A84D-2DE7C6DE5DD9}"/>
    <dgm:cxn modelId="{0D339FE3-DC87-494F-B34F-EDEBE31C018C}" srcId="{C0023529-9107-46D7-ACBC-38631BE36848}" destId="{780498AC-8F54-44A4-A5BF-7525BB28CF15}" srcOrd="0" destOrd="0" parTransId="{A5941DB8-3DF5-4218-94D6-38D8F695A43C}" sibTransId="{BE5277A6-E9A5-41C4-A59A-99CB5C0259A4}"/>
    <dgm:cxn modelId="{13569AE6-701E-461B-A5BB-9B62F0D3AC75}" type="presOf" srcId="{6C0683F7-C127-42B2-A7F6-151E21965A52}" destId="{72551994-4B9C-4D42-86A7-58A2653179F0}" srcOrd="0" destOrd="0" presId="urn:microsoft.com/office/officeart/2005/8/layout/vList5"/>
    <dgm:cxn modelId="{FF7E83E8-5C35-428F-8D9D-316DEE8C4A19}" srcId="{5D15449C-84AF-4605-ACC8-EBC978443028}" destId="{66572F17-E038-4AE9-AF93-6A7215C14DF2}" srcOrd="1" destOrd="0" parTransId="{CE4C7960-9FAA-4EBA-A827-571476B51862}" sibTransId="{EB62B941-7D65-4CF4-8B53-CD25395A6CD2}"/>
    <dgm:cxn modelId="{A38A52ED-6444-491A-9DA3-538E1562ACCA}" type="presOf" srcId="{780498AC-8F54-44A4-A5BF-7525BB28CF15}" destId="{6F3FE99C-925D-48F3-BEC8-5FC0FBDA58BD}" srcOrd="0" destOrd="0" presId="urn:microsoft.com/office/officeart/2005/8/layout/vList5"/>
    <dgm:cxn modelId="{DCBBD5E2-5F87-41DD-983B-F2EF62701C4A}" type="presParOf" srcId="{4B71EF2A-385B-4A4D-8646-E7F0A326FB14}" destId="{0407BFC0-E798-49D7-8C13-D513128F0637}" srcOrd="0" destOrd="0" presId="urn:microsoft.com/office/officeart/2005/8/layout/vList5"/>
    <dgm:cxn modelId="{969DDF1A-7E1A-408E-86D4-46A451247183}" type="presParOf" srcId="{0407BFC0-E798-49D7-8C13-D513128F0637}" destId="{32382451-A717-4EF3-95EF-2776D3955B9C}" srcOrd="0" destOrd="0" presId="urn:microsoft.com/office/officeart/2005/8/layout/vList5"/>
    <dgm:cxn modelId="{E9ADE5C2-73C4-4568-96C6-1DAC06924D55}" type="presParOf" srcId="{0407BFC0-E798-49D7-8C13-D513128F0637}" destId="{006A8441-D079-4362-BE6C-C5840FCD9D9C}" srcOrd="1" destOrd="0" presId="urn:microsoft.com/office/officeart/2005/8/layout/vList5"/>
    <dgm:cxn modelId="{9D227350-0881-43A4-8EEA-CFCBB2EF5E36}" type="presParOf" srcId="{4B71EF2A-385B-4A4D-8646-E7F0A326FB14}" destId="{B4BBA35C-09F3-423D-88BB-2B8B0F868BFF}" srcOrd="1" destOrd="0" presId="urn:microsoft.com/office/officeart/2005/8/layout/vList5"/>
    <dgm:cxn modelId="{D42E2C6D-15A1-4DA8-B0F4-9E4DF85B8381}" type="presParOf" srcId="{4B71EF2A-385B-4A4D-8646-E7F0A326FB14}" destId="{45A11F28-E6C4-49AD-9D92-95A632A671E8}" srcOrd="2" destOrd="0" presId="urn:microsoft.com/office/officeart/2005/8/layout/vList5"/>
    <dgm:cxn modelId="{8DF3EF83-0177-4EDF-9AC1-A5B327B8F102}" type="presParOf" srcId="{45A11F28-E6C4-49AD-9D92-95A632A671E8}" destId="{C34ABB8E-990E-495F-86E6-23B8F1C35A3B}" srcOrd="0" destOrd="0" presId="urn:microsoft.com/office/officeart/2005/8/layout/vList5"/>
    <dgm:cxn modelId="{3F794A74-9837-46BF-B287-4EFA394D2219}" type="presParOf" srcId="{45A11F28-E6C4-49AD-9D92-95A632A671E8}" destId="{6F3FE99C-925D-48F3-BEC8-5FC0FBDA58BD}" srcOrd="1" destOrd="0" presId="urn:microsoft.com/office/officeart/2005/8/layout/vList5"/>
    <dgm:cxn modelId="{16AC7882-BE91-4649-8CC3-0E236EC95033}" type="presParOf" srcId="{4B71EF2A-385B-4A4D-8646-E7F0A326FB14}" destId="{A0B9FAD0-877D-4269-8A5C-CE2D22A52731}" srcOrd="3" destOrd="0" presId="urn:microsoft.com/office/officeart/2005/8/layout/vList5"/>
    <dgm:cxn modelId="{0216DF5C-D28B-40AC-9DCE-A8D1229C229E}" type="presParOf" srcId="{4B71EF2A-385B-4A4D-8646-E7F0A326FB14}" destId="{9453F0AC-60D8-4DBB-87CA-6EF74E1EC978}" srcOrd="4" destOrd="0" presId="urn:microsoft.com/office/officeart/2005/8/layout/vList5"/>
    <dgm:cxn modelId="{D2A0E675-5CBE-4410-B0C1-CD5687EAA61B}" type="presParOf" srcId="{9453F0AC-60D8-4DBB-87CA-6EF74E1EC978}" destId="{EE5CEA0D-253D-4806-A0F6-C5CA3DDA74F5}" srcOrd="0" destOrd="0" presId="urn:microsoft.com/office/officeart/2005/8/layout/vList5"/>
    <dgm:cxn modelId="{A6D758CB-31A3-427E-BD96-C9D7ED0C3E01}" type="presParOf" srcId="{9453F0AC-60D8-4DBB-87CA-6EF74E1EC978}" destId="{72551994-4B9C-4D42-86A7-58A2653179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FB0247-F293-47AF-B180-8A998E4C0EB9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C6B31E-B4C1-4541-A631-65E63ECECAF4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兆豐金控</a:t>
          </a:r>
        </a:p>
      </dgm:t>
    </dgm:pt>
    <dgm:pt modelId="{2472E368-AF3E-4359-A2B8-3F36CB037CD0}" type="parTrans" cxnId="{76D12EEC-E112-4DE3-883F-45569576217B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9FAB85ED-2359-4E59-BD5F-368ACAB000B3}" type="sibTrans" cxnId="{76D12EEC-E112-4DE3-883F-45569576217B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81DB3A24-73BE-4187-BA49-D5A0FE8C5824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兆豐銀行</a:t>
          </a:r>
        </a:p>
      </dgm:t>
    </dgm:pt>
    <dgm:pt modelId="{4C5230AD-121F-4DDF-B6EA-49E68B5B7358}" type="parTrans" cxnId="{52361957-458C-4B2D-BC4E-5AF5DE029678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CFBF0343-BD74-4355-B34B-45A4E8CB3892}" type="sibTrans" cxnId="{52361957-458C-4B2D-BC4E-5AF5DE029678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79B74867-CD66-479D-9323-992BE7016BB6}">
      <dgm:prSet phldrT="[文字]" custT="1"/>
      <dgm:spPr/>
      <dgm:t>
        <a:bodyPr/>
        <a:lstStyle/>
        <a:p>
          <a:r>
            <a:rPr lang="zh-TW" altLang="en-US" sz="1700" dirty="0">
              <a:solidFill>
                <a:schemeClr val="tx2"/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兆豐證券</a:t>
          </a:r>
        </a:p>
      </dgm:t>
    </dgm:pt>
    <dgm:pt modelId="{16406128-69FE-4D67-BC13-9BB6056B314D}" type="parTrans" cxnId="{07FC37F9-C8FD-4DD9-A330-1B543EEADA12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0271E939-7979-44C1-8470-2593665E17DD}" type="sibTrans" cxnId="{07FC37F9-C8FD-4DD9-A330-1B543EEADA12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8C937AA5-4E8C-4BFF-BCCA-04F30054CA39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兆豐投信</a:t>
          </a:r>
        </a:p>
      </dgm:t>
    </dgm:pt>
    <dgm:pt modelId="{2545D4C4-BF9B-459A-97D1-830938F714CE}" type="parTrans" cxnId="{DF246D43-8972-4E12-BFC8-FE61C6F67603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E491E97A-DEE2-474D-958A-FFCB7A9036D6}" type="sibTrans" cxnId="{DF246D43-8972-4E12-BFC8-FE61C6F67603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E3B67BD0-5C74-4CEA-B155-965B813B8C4B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兆豐產險</a:t>
          </a:r>
        </a:p>
      </dgm:t>
    </dgm:pt>
    <dgm:pt modelId="{198A6EFF-4B0A-4A50-830A-D6A615790A8D}" type="parTrans" cxnId="{3B3C1612-F008-4AF7-AA36-8DC8BC960748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37E64E0F-E0E5-4DE4-82F6-9BB673501C40}" type="sibTrans" cxnId="{3B3C1612-F008-4AF7-AA36-8DC8BC960748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C108025D-D62F-4596-AF3D-BDCFEFD6B14B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兆豐票券</a:t>
          </a:r>
        </a:p>
      </dgm:t>
    </dgm:pt>
    <dgm:pt modelId="{5FDE1019-8FD0-4B09-A3E4-39190289970C}" type="parTrans" cxnId="{3095B151-248E-4E01-9ABF-9CD983344B7F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391DEA75-40B7-4898-871B-173940E2F7CE}" type="sibTrans" cxnId="{3095B151-248E-4E01-9ABF-9CD983344B7F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934DF2AC-11D8-4E54-8584-756403F4A166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兆豐資產</a:t>
          </a:r>
        </a:p>
      </dgm:t>
    </dgm:pt>
    <dgm:pt modelId="{F82DDAC1-01B5-4D63-8650-A988D8155776}" type="parTrans" cxnId="{E6D3687E-1328-46C4-B95C-64A21896DE60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AB37FD4B-AF85-4F3C-A06F-A94E6510D42B}" type="sibTrans" cxnId="{E6D3687E-1328-46C4-B95C-64A21896DE60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70EED3A5-A2EF-4F60-84A9-0266033BDCDE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兆豐創投</a:t>
          </a:r>
        </a:p>
      </dgm:t>
    </dgm:pt>
    <dgm:pt modelId="{C665A8EC-B9E9-44F1-9047-59B449523CB9}" type="parTrans" cxnId="{1BEE6920-2BAC-4A75-B275-A823C6F7F7A0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058DF3C1-4D25-40DC-B2F5-81BA62FBE647}" type="sibTrans" cxnId="{1BEE6920-2BAC-4A75-B275-A823C6F7F7A0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9BDD3D5E-A2C3-4E24-975C-4B9398B6B98B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兆豐期貨</a:t>
          </a:r>
        </a:p>
      </dgm:t>
    </dgm:pt>
    <dgm:pt modelId="{170503CB-B0F2-4675-85C4-AFAA8296D2BB}" type="parTrans" cxnId="{20B6F979-2F15-4B21-8AD3-87D8ED57EAE9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26B02968-EC8D-4E26-977D-466ED498C5CE}" type="sibTrans" cxnId="{20B6F979-2F15-4B21-8AD3-87D8ED57EAE9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EF01D9DA-FACB-419E-AC00-BDCFDD3A0761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兆豐投顧</a:t>
          </a:r>
        </a:p>
      </dgm:t>
    </dgm:pt>
    <dgm:pt modelId="{2BF9E511-034A-452C-A131-A4E289E616D9}" type="parTrans" cxnId="{712340FF-66FE-40DF-9830-B7483D1AA83E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A17E20D3-41F3-43F1-B243-97096C5F4991}" type="sibTrans" cxnId="{712340FF-66FE-40DF-9830-B7483D1AA83E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14F79B76-A865-4359-AFB4-5B8F2E839515}" type="pres">
      <dgm:prSet presAssocID="{9CFB0247-F293-47AF-B180-8A998E4C0EB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DA1C5D-9534-49FF-A511-7BA76470BC12}" type="pres">
      <dgm:prSet presAssocID="{49C6B31E-B4C1-4541-A631-65E63ECECAF4}" presName="hierRoot1" presStyleCnt="0">
        <dgm:presLayoutVars>
          <dgm:hierBranch val="init"/>
        </dgm:presLayoutVars>
      </dgm:prSet>
      <dgm:spPr/>
    </dgm:pt>
    <dgm:pt modelId="{9AC15245-B402-496A-8830-7C9EE34F9035}" type="pres">
      <dgm:prSet presAssocID="{49C6B31E-B4C1-4541-A631-65E63ECECAF4}" presName="rootComposite1" presStyleCnt="0"/>
      <dgm:spPr/>
    </dgm:pt>
    <dgm:pt modelId="{AB6053B7-B58F-4EEB-A0CE-80379BDDCF04}" type="pres">
      <dgm:prSet presAssocID="{49C6B31E-B4C1-4541-A631-65E63ECECAF4}" presName="rootText1" presStyleLbl="alignAcc1" presStyleIdx="0" presStyleCnt="0">
        <dgm:presLayoutVars>
          <dgm:chPref val="3"/>
        </dgm:presLayoutVars>
      </dgm:prSet>
      <dgm:spPr/>
    </dgm:pt>
    <dgm:pt modelId="{47476698-7542-40C9-9D79-B06C19867DE1}" type="pres">
      <dgm:prSet presAssocID="{49C6B31E-B4C1-4541-A631-65E63ECECAF4}" presName="topArc1" presStyleLbl="parChTrans1D1" presStyleIdx="0" presStyleCnt="20"/>
      <dgm:spPr/>
    </dgm:pt>
    <dgm:pt modelId="{62254608-FFC7-450B-84FF-C3AD56227F6E}" type="pres">
      <dgm:prSet presAssocID="{49C6B31E-B4C1-4541-A631-65E63ECECAF4}" presName="bottomArc1" presStyleLbl="parChTrans1D1" presStyleIdx="1" presStyleCnt="20"/>
      <dgm:spPr/>
    </dgm:pt>
    <dgm:pt modelId="{25EEA752-7051-452A-8758-9571137219EC}" type="pres">
      <dgm:prSet presAssocID="{49C6B31E-B4C1-4541-A631-65E63ECECAF4}" presName="topConnNode1" presStyleLbl="node1" presStyleIdx="0" presStyleCnt="0"/>
      <dgm:spPr/>
    </dgm:pt>
    <dgm:pt modelId="{A51617B2-A757-44E0-A326-8035B3DB7C1C}" type="pres">
      <dgm:prSet presAssocID="{49C6B31E-B4C1-4541-A631-65E63ECECAF4}" presName="hierChild2" presStyleCnt="0"/>
      <dgm:spPr/>
    </dgm:pt>
    <dgm:pt modelId="{BB093681-0C38-403E-973C-35F99FE6B3A7}" type="pres">
      <dgm:prSet presAssocID="{4C5230AD-121F-4DDF-B6EA-49E68B5B7358}" presName="Name28" presStyleLbl="parChTrans1D2" presStyleIdx="0" presStyleCnt="7"/>
      <dgm:spPr/>
    </dgm:pt>
    <dgm:pt modelId="{BDFD3522-A174-4B8C-AA69-604867618D52}" type="pres">
      <dgm:prSet presAssocID="{81DB3A24-73BE-4187-BA49-D5A0FE8C5824}" presName="hierRoot2" presStyleCnt="0">
        <dgm:presLayoutVars>
          <dgm:hierBranch val="init"/>
        </dgm:presLayoutVars>
      </dgm:prSet>
      <dgm:spPr/>
    </dgm:pt>
    <dgm:pt modelId="{5269A493-E655-47BF-B433-0974DC7E2F0C}" type="pres">
      <dgm:prSet presAssocID="{81DB3A24-73BE-4187-BA49-D5A0FE8C5824}" presName="rootComposite2" presStyleCnt="0"/>
      <dgm:spPr/>
    </dgm:pt>
    <dgm:pt modelId="{18AE36A7-C8FC-403F-8195-1899A629DB8E}" type="pres">
      <dgm:prSet presAssocID="{81DB3A24-73BE-4187-BA49-D5A0FE8C5824}" presName="rootText2" presStyleLbl="alignAcc1" presStyleIdx="0" presStyleCnt="0">
        <dgm:presLayoutVars>
          <dgm:chPref val="3"/>
        </dgm:presLayoutVars>
      </dgm:prSet>
      <dgm:spPr/>
    </dgm:pt>
    <dgm:pt modelId="{4F8B62CA-541D-46AB-A0AC-DDAE7C740925}" type="pres">
      <dgm:prSet presAssocID="{81DB3A24-73BE-4187-BA49-D5A0FE8C5824}" presName="topArc2" presStyleLbl="parChTrans1D1" presStyleIdx="2" presStyleCnt="20"/>
      <dgm:spPr/>
    </dgm:pt>
    <dgm:pt modelId="{FA9539AC-DB8A-4DD5-B67B-A951BC07212E}" type="pres">
      <dgm:prSet presAssocID="{81DB3A24-73BE-4187-BA49-D5A0FE8C5824}" presName="bottomArc2" presStyleLbl="parChTrans1D1" presStyleIdx="3" presStyleCnt="20"/>
      <dgm:spPr/>
    </dgm:pt>
    <dgm:pt modelId="{8CEBEBFC-5EBB-43E9-8427-ABFF56B96E26}" type="pres">
      <dgm:prSet presAssocID="{81DB3A24-73BE-4187-BA49-D5A0FE8C5824}" presName="topConnNode2" presStyleLbl="node2" presStyleIdx="0" presStyleCnt="0"/>
      <dgm:spPr/>
    </dgm:pt>
    <dgm:pt modelId="{F3F49830-E25F-4181-92B0-6BF25ADFEB0E}" type="pres">
      <dgm:prSet presAssocID="{81DB3A24-73BE-4187-BA49-D5A0FE8C5824}" presName="hierChild4" presStyleCnt="0"/>
      <dgm:spPr/>
    </dgm:pt>
    <dgm:pt modelId="{40CFDCF3-FA7E-494A-B683-BBC5CDCA8970}" type="pres">
      <dgm:prSet presAssocID="{81DB3A24-73BE-4187-BA49-D5A0FE8C5824}" presName="hierChild5" presStyleCnt="0"/>
      <dgm:spPr/>
    </dgm:pt>
    <dgm:pt modelId="{C677EFB1-BE45-4467-BD2E-D79D227FF955}" type="pres">
      <dgm:prSet presAssocID="{16406128-69FE-4D67-BC13-9BB6056B314D}" presName="Name28" presStyleLbl="parChTrans1D2" presStyleIdx="1" presStyleCnt="7"/>
      <dgm:spPr/>
    </dgm:pt>
    <dgm:pt modelId="{7A21E477-7FA9-44E1-BA52-418996346B53}" type="pres">
      <dgm:prSet presAssocID="{79B74867-CD66-479D-9323-992BE7016BB6}" presName="hierRoot2" presStyleCnt="0">
        <dgm:presLayoutVars>
          <dgm:hierBranch val="init"/>
        </dgm:presLayoutVars>
      </dgm:prSet>
      <dgm:spPr/>
    </dgm:pt>
    <dgm:pt modelId="{A810C62B-690F-4D3F-B752-537DF7FEF21A}" type="pres">
      <dgm:prSet presAssocID="{79B74867-CD66-479D-9323-992BE7016BB6}" presName="rootComposite2" presStyleCnt="0"/>
      <dgm:spPr/>
    </dgm:pt>
    <dgm:pt modelId="{C0D5388C-8EEA-4AEC-85D3-8608B533D08C}" type="pres">
      <dgm:prSet presAssocID="{79B74867-CD66-479D-9323-992BE7016BB6}" presName="rootText2" presStyleLbl="alignAcc1" presStyleIdx="0" presStyleCnt="0">
        <dgm:presLayoutVars>
          <dgm:chPref val="3"/>
        </dgm:presLayoutVars>
      </dgm:prSet>
      <dgm:spPr/>
    </dgm:pt>
    <dgm:pt modelId="{FDBCD487-871A-46E7-B5FB-71C90AAAB27A}" type="pres">
      <dgm:prSet presAssocID="{79B74867-CD66-479D-9323-992BE7016BB6}" presName="topArc2" presStyleLbl="parChTrans1D1" presStyleIdx="4" presStyleCnt="20"/>
      <dgm:spPr/>
    </dgm:pt>
    <dgm:pt modelId="{C12EE537-CD3E-4CD6-9F95-EE2D58B6A1FC}" type="pres">
      <dgm:prSet presAssocID="{79B74867-CD66-479D-9323-992BE7016BB6}" presName="bottomArc2" presStyleLbl="parChTrans1D1" presStyleIdx="5" presStyleCnt="20"/>
      <dgm:spPr/>
    </dgm:pt>
    <dgm:pt modelId="{C00430CA-B01D-49DE-AE79-A77CBC5F44E7}" type="pres">
      <dgm:prSet presAssocID="{79B74867-CD66-479D-9323-992BE7016BB6}" presName="topConnNode2" presStyleLbl="node2" presStyleIdx="0" presStyleCnt="0"/>
      <dgm:spPr/>
    </dgm:pt>
    <dgm:pt modelId="{F24AB8FA-5D1E-46C3-A300-F7A8C34FA09A}" type="pres">
      <dgm:prSet presAssocID="{79B74867-CD66-479D-9323-992BE7016BB6}" presName="hierChild4" presStyleCnt="0"/>
      <dgm:spPr/>
    </dgm:pt>
    <dgm:pt modelId="{2F818B1F-7BE3-470F-9D03-D2819346A37B}" type="pres">
      <dgm:prSet presAssocID="{170503CB-B0F2-4675-85C4-AFAA8296D2BB}" presName="Name28" presStyleLbl="parChTrans1D3" presStyleIdx="0" presStyleCnt="2"/>
      <dgm:spPr/>
    </dgm:pt>
    <dgm:pt modelId="{B42EDA42-9B19-43C0-AFDA-C5B68D413BBD}" type="pres">
      <dgm:prSet presAssocID="{9BDD3D5E-A2C3-4E24-975C-4B9398B6B98B}" presName="hierRoot2" presStyleCnt="0">
        <dgm:presLayoutVars>
          <dgm:hierBranch val="init"/>
        </dgm:presLayoutVars>
      </dgm:prSet>
      <dgm:spPr/>
    </dgm:pt>
    <dgm:pt modelId="{1C7CE8B8-E59F-4770-A00D-114AD846E65C}" type="pres">
      <dgm:prSet presAssocID="{9BDD3D5E-A2C3-4E24-975C-4B9398B6B98B}" presName="rootComposite2" presStyleCnt="0"/>
      <dgm:spPr/>
    </dgm:pt>
    <dgm:pt modelId="{9E718076-7B04-4879-BED0-0EB919D51928}" type="pres">
      <dgm:prSet presAssocID="{9BDD3D5E-A2C3-4E24-975C-4B9398B6B98B}" presName="rootText2" presStyleLbl="alignAcc1" presStyleIdx="0" presStyleCnt="0">
        <dgm:presLayoutVars>
          <dgm:chPref val="3"/>
        </dgm:presLayoutVars>
      </dgm:prSet>
      <dgm:spPr/>
    </dgm:pt>
    <dgm:pt modelId="{9303F904-DE1B-4DB4-AE1C-7705248A0C81}" type="pres">
      <dgm:prSet presAssocID="{9BDD3D5E-A2C3-4E24-975C-4B9398B6B98B}" presName="topArc2" presStyleLbl="parChTrans1D1" presStyleIdx="6" presStyleCnt="20"/>
      <dgm:spPr/>
    </dgm:pt>
    <dgm:pt modelId="{7D68B1F2-D4E9-4E83-88EA-ED71A30F3446}" type="pres">
      <dgm:prSet presAssocID="{9BDD3D5E-A2C3-4E24-975C-4B9398B6B98B}" presName="bottomArc2" presStyleLbl="parChTrans1D1" presStyleIdx="7" presStyleCnt="20"/>
      <dgm:spPr/>
    </dgm:pt>
    <dgm:pt modelId="{DE443D03-D3E3-4255-A0E2-002E41313CFD}" type="pres">
      <dgm:prSet presAssocID="{9BDD3D5E-A2C3-4E24-975C-4B9398B6B98B}" presName="topConnNode2" presStyleLbl="node3" presStyleIdx="0" presStyleCnt="0"/>
      <dgm:spPr/>
    </dgm:pt>
    <dgm:pt modelId="{D108D6C7-32F5-44CB-A6F8-FFE46B1C3674}" type="pres">
      <dgm:prSet presAssocID="{9BDD3D5E-A2C3-4E24-975C-4B9398B6B98B}" presName="hierChild4" presStyleCnt="0"/>
      <dgm:spPr/>
    </dgm:pt>
    <dgm:pt modelId="{A635A729-33F1-409A-A74C-1D15A1FE5A6F}" type="pres">
      <dgm:prSet presAssocID="{9BDD3D5E-A2C3-4E24-975C-4B9398B6B98B}" presName="hierChild5" presStyleCnt="0"/>
      <dgm:spPr/>
    </dgm:pt>
    <dgm:pt modelId="{08944C01-229F-4FDF-8871-3E57CBE941DF}" type="pres">
      <dgm:prSet presAssocID="{2BF9E511-034A-452C-A131-A4E289E616D9}" presName="Name28" presStyleLbl="parChTrans1D3" presStyleIdx="1" presStyleCnt="2"/>
      <dgm:spPr/>
    </dgm:pt>
    <dgm:pt modelId="{E30F3B7A-0689-483F-B68D-F1ED026C4FA0}" type="pres">
      <dgm:prSet presAssocID="{EF01D9DA-FACB-419E-AC00-BDCFDD3A0761}" presName="hierRoot2" presStyleCnt="0">
        <dgm:presLayoutVars>
          <dgm:hierBranch val="init"/>
        </dgm:presLayoutVars>
      </dgm:prSet>
      <dgm:spPr/>
    </dgm:pt>
    <dgm:pt modelId="{882BA932-849F-41C3-AE74-4EC4D5AEAFC7}" type="pres">
      <dgm:prSet presAssocID="{EF01D9DA-FACB-419E-AC00-BDCFDD3A0761}" presName="rootComposite2" presStyleCnt="0"/>
      <dgm:spPr/>
    </dgm:pt>
    <dgm:pt modelId="{2032F289-887B-4259-AF9B-011D77E23AC3}" type="pres">
      <dgm:prSet presAssocID="{EF01D9DA-FACB-419E-AC00-BDCFDD3A0761}" presName="rootText2" presStyleLbl="alignAcc1" presStyleIdx="0" presStyleCnt="0">
        <dgm:presLayoutVars>
          <dgm:chPref val="3"/>
        </dgm:presLayoutVars>
      </dgm:prSet>
      <dgm:spPr/>
    </dgm:pt>
    <dgm:pt modelId="{72CF4CD7-9A77-4BDD-B420-B7685A3E43A8}" type="pres">
      <dgm:prSet presAssocID="{EF01D9DA-FACB-419E-AC00-BDCFDD3A0761}" presName="topArc2" presStyleLbl="parChTrans1D1" presStyleIdx="8" presStyleCnt="20"/>
      <dgm:spPr/>
    </dgm:pt>
    <dgm:pt modelId="{968D8999-C8AE-499E-BB48-7FD64BE9630A}" type="pres">
      <dgm:prSet presAssocID="{EF01D9DA-FACB-419E-AC00-BDCFDD3A0761}" presName="bottomArc2" presStyleLbl="parChTrans1D1" presStyleIdx="9" presStyleCnt="20"/>
      <dgm:spPr/>
    </dgm:pt>
    <dgm:pt modelId="{C15B9926-B41E-4BFD-AACF-D52463DB2A31}" type="pres">
      <dgm:prSet presAssocID="{EF01D9DA-FACB-419E-AC00-BDCFDD3A0761}" presName="topConnNode2" presStyleLbl="node3" presStyleIdx="0" presStyleCnt="0"/>
      <dgm:spPr/>
    </dgm:pt>
    <dgm:pt modelId="{016733B2-A0D2-40D2-A809-59CC7B743429}" type="pres">
      <dgm:prSet presAssocID="{EF01D9DA-FACB-419E-AC00-BDCFDD3A0761}" presName="hierChild4" presStyleCnt="0"/>
      <dgm:spPr/>
    </dgm:pt>
    <dgm:pt modelId="{4727A1EA-045A-4A5E-9033-BFDCE9B4517F}" type="pres">
      <dgm:prSet presAssocID="{EF01D9DA-FACB-419E-AC00-BDCFDD3A0761}" presName="hierChild5" presStyleCnt="0"/>
      <dgm:spPr/>
    </dgm:pt>
    <dgm:pt modelId="{DE6345E5-1CCF-4752-BB33-131A15262AAD}" type="pres">
      <dgm:prSet presAssocID="{79B74867-CD66-479D-9323-992BE7016BB6}" presName="hierChild5" presStyleCnt="0"/>
      <dgm:spPr/>
    </dgm:pt>
    <dgm:pt modelId="{877C73FD-5C15-44C7-9F74-E09DAFA400A4}" type="pres">
      <dgm:prSet presAssocID="{2545D4C4-BF9B-459A-97D1-830938F714CE}" presName="Name28" presStyleLbl="parChTrans1D2" presStyleIdx="2" presStyleCnt="7"/>
      <dgm:spPr/>
    </dgm:pt>
    <dgm:pt modelId="{D255E975-5B9C-4AA5-B371-0ECD20E60D0C}" type="pres">
      <dgm:prSet presAssocID="{8C937AA5-4E8C-4BFF-BCCA-04F30054CA39}" presName="hierRoot2" presStyleCnt="0">
        <dgm:presLayoutVars>
          <dgm:hierBranch val="init"/>
        </dgm:presLayoutVars>
      </dgm:prSet>
      <dgm:spPr/>
    </dgm:pt>
    <dgm:pt modelId="{BFD6B49C-FDE1-420A-81C9-AD353791A228}" type="pres">
      <dgm:prSet presAssocID="{8C937AA5-4E8C-4BFF-BCCA-04F30054CA39}" presName="rootComposite2" presStyleCnt="0"/>
      <dgm:spPr/>
    </dgm:pt>
    <dgm:pt modelId="{9A85980D-9A30-47BB-B288-2E8DDBBFAA0C}" type="pres">
      <dgm:prSet presAssocID="{8C937AA5-4E8C-4BFF-BCCA-04F30054CA39}" presName="rootText2" presStyleLbl="alignAcc1" presStyleIdx="0" presStyleCnt="0">
        <dgm:presLayoutVars>
          <dgm:chPref val="3"/>
        </dgm:presLayoutVars>
      </dgm:prSet>
      <dgm:spPr/>
    </dgm:pt>
    <dgm:pt modelId="{6A1E8D1F-9870-4C8D-B92B-CDCF24B3247A}" type="pres">
      <dgm:prSet presAssocID="{8C937AA5-4E8C-4BFF-BCCA-04F30054CA39}" presName="topArc2" presStyleLbl="parChTrans1D1" presStyleIdx="10" presStyleCnt="20"/>
      <dgm:spPr/>
    </dgm:pt>
    <dgm:pt modelId="{97C15A4B-395C-4122-BB56-49632104034E}" type="pres">
      <dgm:prSet presAssocID="{8C937AA5-4E8C-4BFF-BCCA-04F30054CA39}" presName="bottomArc2" presStyleLbl="parChTrans1D1" presStyleIdx="11" presStyleCnt="20"/>
      <dgm:spPr/>
    </dgm:pt>
    <dgm:pt modelId="{FED8054F-4842-4583-91E2-04207AFDD150}" type="pres">
      <dgm:prSet presAssocID="{8C937AA5-4E8C-4BFF-BCCA-04F30054CA39}" presName="topConnNode2" presStyleLbl="node2" presStyleIdx="0" presStyleCnt="0"/>
      <dgm:spPr/>
    </dgm:pt>
    <dgm:pt modelId="{FF6F0D75-B08B-4808-9673-CB4E8FF0E6EE}" type="pres">
      <dgm:prSet presAssocID="{8C937AA5-4E8C-4BFF-BCCA-04F30054CA39}" presName="hierChild4" presStyleCnt="0"/>
      <dgm:spPr/>
    </dgm:pt>
    <dgm:pt modelId="{1E6A8470-5C1F-4398-8472-8312655BF3EE}" type="pres">
      <dgm:prSet presAssocID="{8C937AA5-4E8C-4BFF-BCCA-04F30054CA39}" presName="hierChild5" presStyleCnt="0"/>
      <dgm:spPr/>
    </dgm:pt>
    <dgm:pt modelId="{FFC2468D-CFFD-46FB-9490-9B37CEC9A61E}" type="pres">
      <dgm:prSet presAssocID="{198A6EFF-4B0A-4A50-830A-D6A615790A8D}" presName="Name28" presStyleLbl="parChTrans1D2" presStyleIdx="3" presStyleCnt="7"/>
      <dgm:spPr/>
    </dgm:pt>
    <dgm:pt modelId="{1FDFA28F-A5EB-4E8D-A279-09B22028CE91}" type="pres">
      <dgm:prSet presAssocID="{E3B67BD0-5C74-4CEA-B155-965B813B8C4B}" presName="hierRoot2" presStyleCnt="0">
        <dgm:presLayoutVars>
          <dgm:hierBranch val="init"/>
        </dgm:presLayoutVars>
      </dgm:prSet>
      <dgm:spPr/>
    </dgm:pt>
    <dgm:pt modelId="{680D0EDD-EC82-480D-BDDA-CF954FBB4FB3}" type="pres">
      <dgm:prSet presAssocID="{E3B67BD0-5C74-4CEA-B155-965B813B8C4B}" presName="rootComposite2" presStyleCnt="0"/>
      <dgm:spPr/>
    </dgm:pt>
    <dgm:pt modelId="{9C64D562-D903-436F-A59D-F855664D32E1}" type="pres">
      <dgm:prSet presAssocID="{E3B67BD0-5C74-4CEA-B155-965B813B8C4B}" presName="rootText2" presStyleLbl="alignAcc1" presStyleIdx="0" presStyleCnt="0">
        <dgm:presLayoutVars>
          <dgm:chPref val="3"/>
        </dgm:presLayoutVars>
      </dgm:prSet>
      <dgm:spPr/>
    </dgm:pt>
    <dgm:pt modelId="{71BEA0ED-1649-4151-B493-AEA1B9857790}" type="pres">
      <dgm:prSet presAssocID="{E3B67BD0-5C74-4CEA-B155-965B813B8C4B}" presName="topArc2" presStyleLbl="parChTrans1D1" presStyleIdx="12" presStyleCnt="20"/>
      <dgm:spPr/>
    </dgm:pt>
    <dgm:pt modelId="{F3816EB1-1410-4658-BD88-323941EB70D9}" type="pres">
      <dgm:prSet presAssocID="{E3B67BD0-5C74-4CEA-B155-965B813B8C4B}" presName="bottomArc2" presStyleLbl="parChTrans1D1" presStyleIdx="13" presStyleCnt="20"/>
      <dgm:spPr/>
    </dgm:pt>
    <dgm:pt modelId="{6A144AF9-5223-4B03-AEDE-BB0EA8313D38}" type="pres">
      <dgm:prSet presAssocID="{E3B67BD0-5C74-4CEA-B155-965B813B8C4B}" presName="topConnNode2" presStyleLbl="node2" presStyleIdx="0" presStyleCnt="0"/>
      <dgm:spPr/>
    </dgm:pt>
    <dgm:pt modelId="{3C05C19F-35C2-4CCA-96FB-1F0AE46F4186}" type="pres">
      <dgm:prSet presAssocID="{E3B67BD0-5C74-4CEA-B155-965B813B8C4B}" presName="hierChild4" presStyleCnt="0"/>
      <dgm:spPr/>
    </dgm:pt>
    <dgm:pt modelId="{B26C4C2C-250C-4F74-B6FA-532858E67AA2}" type="pres">
      <dgm:prSet presAssocID="{E3B67BD0-5C74-4CEA-B155-965B813B8C4B}" presName="hierChild5" presStyleCnt="0"/>
      <dgm:spPr/>
    </dgm:pt>
    <dgm:pt modelId="{D1469F0A-4D3A-4DEB-821E-08984BE7CC57}" type="pres">
      <dgm:prSet presAssocID="{5FDE1019-8FD0-4B09-A3E4-39190289970C}" presName="Name28" presStyleLbl="parChTrans1D2" presStyleIdx="4" presStyleCnt="7"/>
      <dgm:spPr/>
    </dgm:pt>
    <dgm:pt modelId="{0576EB53-DF5E-4CF5-A8D6-41F157914A10}" type="pres">
      <dgm:prSet presAssocID="{C108025D-D62F-4596-AF3D-BDCFEFD6B14B}" presName="hierRoot2" presStyleCnt="0">
        <dgm:presLayoutVars>
          <dgm:hierBranch val="init"/>
        </dgm:presLayoutVars>
      </dgm:prSet>
      <dgm:spPr/>
    </dgm:pt>
    <dgm:pt modelId="{D639B76D-863F-40DB-9300-2F3B5B586FD4}" type="pres">
      <dgm:prSet presAssocID="{C108025D-D62F-4596-AF3D-BDCFEFD6B14B}" presName="rootComposite2" presStyleCnt="0"/>
      <dgm:spPr/>
    </dgm:pt>
    <dgm:pt modelId="{EB05F04E-BA56-4668-A62D-18BF2F9CF9F0}" type="pres">
      <dgm:prSet presAssocID="{C108025D-D62F-4596-AF3D-BDCFEFD6B14B}" presName="rootText2" presStyleLbl="alignAcc1" presStyleIdx="0" presStyleCnt="0">
        <dgm:presLayoutVars>
          <dgm:chPref val="3"/>
        </dgm:presLayoutVars>
      </dgm:prSet>
      <dgm:spPr/>
    </dgm:pt>
    <dgm:pt modelId="{625E0F43-384E-4EB1-AECA-E25BA7623B91}" type="pres">
      <dgm:prSet presAssocID="{C108025D-D62F-4596-AF3D-BDCFEFD6B14B}" presName="topArc2" presStyleLbl="parChTrans1D1" presStyleIdx="14" presStyleCnt="20"/>
      <dgm:spPr/>
    </dgm:pt>
    <dgm:pt modelId="{63B9D2B6-0504-48EA-966B-5E68E194EF4C}" type="pres">
      <dgm:prSet presAssocID="{C108025D-D62F-4596-AF3D-BDCFEFD6B14B}" presName="bottomArc2" presStyleLbl="parChTrans1D1" presStyleIdx="15" presStyleCnt="20"/>
      <dgm:spPr/>
    </dgm:pt>
    <dgm:pt modelId="{BE8B4194-3C2F-42C2-8999-F63D8FB01CC2}" type="pres">
      <dgm:prSet presAssocID="{C108025D-D62F-4596-AF3D-BDCFEFD6B14B}" presName="topConnNode2" presStyleLbl="node2" presStyleIdx="0" presStyleCnt="0"/>
      <dgm:spPr/>
    </dgm:pt>
    <dgm:pt modelId="{A038322B-18D8-4757-8784-C7CA774A6BD6}" type="pres">
      <dgm:prSet presAssocID="{C108025D-D62F-4596-AF3D-BDCFEFD6B14B}" presName="hierChild4" presStyleCnt="0"/>
      <dgm:spPr/>
    </dgm:pt>
    <dgm:pt modelId="{37175535-2DE9-4DF4-88A5-F38FC29E8FE3}" type="pres">
      <dgm:prSet presAssocID="{C108025D-D62F-4596-AF3D-BDCFEFD6B14B}" presName="hierChild5" presStyleCnt="0"/>
      <dgm:spPr/>
    </dgm:pt>
    <dgm:pt modelId="{E480B3D2-3F4C-4C1C-92C8-A29EDCDBAD6F}" type="pres">
      <dgm:prSet presAssocID="{F82DDAC1-01B5-4D63-8650-A988D8155776}" presName="Name28" presStyleLbl="parChTrans1D2" presStyleIdx="5" presStyleCnt="7"/>
      <dgm:spPr/>
    </dgm:pt>
    <dgm:pt modelId="{C1C52952-4BD5-4AEB-9E26-77D8AECBCF35}" type="pres">
      <dgm:prSet presAssocID="{934DF2AC-11D8-4E54-8584-756403F4A166}" presName="hierRoot2" presStyleCnt="0">
        <dgm:presLayoutVars>
          <dgm:hierBranch val="init"/>
        </dgm:presLayoutVars>
      </dgm:prSet>
      <dgm:spPr/>
    </dgm:pt>
    <dgm:pt modelId="{3F4182EA-0CB5-423A-8B7F-BFD99DE5F0D3}" type="pres">
      <dgm:prSet presAssocID="{934DF2AC-11D8-4E54-8584-756403F4A166}" presName="rootComposite2" presStyleCnt="0"/>
      <dgm:spPr/>
    </dgm:pt>
    <dgm:pt modelId="{7AF266FF-5FF9-4567-9DA9-E90B1D6E6D14}" type="pres">
      <dgm:prSet presAssocID="{934DF2AC-11D8-4E54-8584-756403F4A166}" presName="rootText2" presStyleLbl="alignAcc1" presStyleIdx="0" presStyleCnt="0">
        <dgm:presLayoutVars>
          <dgm:chPref val="3"/>
        </dgm:presLayoutVars>
      </dgm:prSet>
      <dgm:spPr/>
    </dgm:pt>
    <dgm:pt modelId="{73624350-8477-468F-8E57-17C255B919AE}" type="pres">
      <dgm:prSet presAssocID="{934DF2AC-11D8-4E54-8584-756403F4A166}" presName="topArc2" presStyleLbl="parChTrans1D1" presStyleIdx="16" presStyleCnt="20"/>
      <dgm:spPr/>
    </dgm:pt>
    <dgm:pt modelId="{5BBCE58C-6149-40F5-A180-9130F82B4FEC}" type="pres">
      <dgm:prSet presAssocID="{934DF2AC-11D8-4E54-8584-756403F4A166}" presName="bottomArc2" presStyleLbl="parChTrans1D1" presStyleIdx="17" presStyleCnt="20"/>
      <dgm:spPr/>
    </dgm:pt>
    <dgm:pt modelId="{223D5B8A-6413-4AA8-A1E8-D7ACAF9727CB}" type="pres">
      <dgm:prSet presAssocID="{934DF2AC-11D8-4E54-8584-756403F4A166}" presName="topConnNode2" presStyleLbl="node2" presStyleIdx="0" presStyleCnt="0"/>
      <dgm:spPr/>
    </dgm:pt>
    <dgm:pt modelId="{A3C398B2-FD90-4464-8BCE-18BF79F8650F}" type="pres">
      <dgm:prSet presAssocID="{934DF2AC-11D8-4E54-8584-756403F4A166}" presName="hierChild4" presStyleCnt="0"/>
      <dgm:spPr/>
    </dgm:pt>
    <dgm:pt modelId="{E5CBC4E8-A137-431D-877C-6BE5F281CD5E}" type="pres">
      <dgm:prSet presAssocID="{934DF2AC-11D8-4E54-8584-756403F4A166}" presName="hierChild5" presStyleCnt="0"/>
      <dgm:spPr/>
    </dgm:pt>
    <dgm:pt modelId="{55C4BE98-1C5C-429E-9DD9-9310D379604A}" type="pres">
      <dgm:prSet presAssocID="{C665A8EC-B9E9-44F1-9047-59B449523CB9}" presName="Name28" presStyleLbl="parChTrans1D2" presStyleIdx="6" presStyleCnt="7"/>
      <dgm:spPr/>
    </dgm:pt>
    <dgm:pt modelId="{7A4CA22E-24BE-46EE-90BA-B2771F0E495A}" type="pres">
      <dgm:prSet presAssocID="{70EED3A5-A2EF-4F60-84A9-0266033BDCDE}" presName="hierRoot2" presStyleCnt="0">
        <dgm:presLayoutVars>
          <dgm:hierBranch val="init"/>
        </dgm:presLayoutVars>
      </dgm:prSet>
      <dgm:spPr/>
    </dgm:pt>
    <dgm:pt modelId="{F1688F7D-FC77-4650-8277-311E1BF7EE18}" type="pres">
      <dgm:prSet presAssocID="{70EED3A5-A2EF-4F60-84A9-0266033BDCDE}" presName="rootComposite2" presStyleCnt="0"/>
      <dgm:spPr/>
    </dgm:pt>
    <dgm:pt modelId="{516A4CA3-5C07-48CA-9F75-2E6D8C6BAD4B}" type="pres">
      <dgm:prSet presAssocID="{70EED3A5-A2EF-4F60-84A9-0266033BDCDE}" presName="rootText2" presStyleLbl="alignAcc1" presStyleIdx="0" presStyleCnt="0">
        <dgm:presLayoutVars>
          <dgm:chPref val="3"/>
        </dgm:presLayoutVars>
      </dgm:prSet>
      <dgm:spPr/>
    </dgm:pt>
    <dgm:pt modelId="{497C5BC3-8A37-40E5-BC7F-1145F3EB06D0}" type="pres">
      <dgm:prSet presAssocID="{70EED3A5-A2EF-4F60-84A9-0266033BDCDE}" presName="topArc2" presStyleLbl="parChTrans1D1" presStyleIdx="18" presStyleCnt="20"/>
      <dgm:spPr/>
    </dgm:pt>
    <dgm:pt modelId="{5A85AB17-EFA6-48C0-A020-31614C8D34A3}" type="pres">
      <dgm:prSet presAssocID="{70EED3A5-A2EF-4F60-84A9-0266033BDCDE}" presName="bottomArc2" presStyleLbl="parChTrans1D1" presStyleIdx="19" presStyleCnt="20"/>
      <dgm:spPr/>
    </dgm:pt>
    <dgm:pt modelId="{E21EE4DE-2CF1-4FE4-ABA9-B9E6DEC84CD5}" type="pres">
      <dgm:prSet presAssocID="{70EED3A5-A2EF-4F60-84A9-0266033BDCDE}" presName="topConnNode2" presStyleLbl="node2" presStyleIdx="0" presStyleCnt="0"/>
      <dgm:spPr/>
    </dgm:pt>
    <dgm:pt modelId="{1DA886AB-3E4A-4557-A4F5-63E60A5A2F09}" type="pres">
      <dgm:prSet presAssocID="{70EED3A5-A2EF-4F60-84A9-0266033BDCDE}" presName="hierChild4" presStyleCnt="0"/>
      <dgm:spPr/>
    </dgm:pt>
    <dgm:pt modelId="{B4D73D7A-A4AC-4287-AE34-6B6302DA9E86}" type="pres">
      <dgm:prSet presAssocID="{70EED3A5-A2EF-4F60-84A9-0266033BDCDE}" presName="hierChild5" presStyleCnt="0"/>
      <dgm:spPr/>
    </dgm:pt>
    <dgm:pt modelId="{783A9950-A6B3-46C5-BFD0-9810BC6B86F7}" type="pres">
      <dgm:prSet presAssocID="{49C6B31E-B4C1-4541-A631-65E63ECECAF4}" presName="hierChild3" presStyleCnt="0"/>
      <dgm:spPr/>
    </dgm:pt>
  </dgm:ptLst>
  <dgm:cxnLst>
    <dgm:cxn modelId="{1C39F70A-742E-4D1D-87B4-FBACB39DE91D}" type="presOf" srcId="{16406128-69FE-4D67-BC13-9BB6056B314D}" destId="{C677EFB1-BE45-4467-BD2E-D79D227FF955}" srcOrd="0" destOrd="0" presId="urn:microsoft.com/office/officeart/2008/layout/HalfCircleOrganizationChart"/>
    <dgm:cxn modelId="{6EDF260D-1F0C-4D28-AE27-9D6A8F912624}" type="presOf" srcId="{934DF2AC-11D8-4E54-8584-756403F4A166}" destId="{7AF266FF-5FF9-4567-9DA9-E90B1D6E6D14}" srcOrd="0" destOrd="0" presId="urn:microsoft.com/office/officeart/2008/layout/HalfCircleOrganizationChart"/>
    <dgm:cxn modelId="{3B3C1612-F008-4AF7-AA36-8DC8BC960748}" srcId="{49C6B31E-B4C1-4541-A631-65E63ECECAF4}" destId="{E3B67BD0-5C74-4CEA-B155-965B813B8C4B}" srcOrd="3" destOrd="0" parTransId="{198A6EFF-4B0A-4A50-830A-D6A615790A8D}" sibTransId="{37E64E0F-E0E5-4DE4-82F6-9BB673501C40}"/>
    <dgm:cxn modelId="{5E8DDA18-0719-4797-A3A9-E9879C3A15DF}" type="presOf" srcId="{70EED3A5-A2EF-4F60-84A9-0266033BDCDE}" destId="{516A4CA3-5C07-48CA-9F75-2E6D8C6BAD4B}" srcOrd="0" destOrd="0" presId="urn:microsoft.com/office/officeart/2008/layout/HalfCircleOrganizationChart"/>
    <dgm:cxn modelId="{DB34921F-8F12-4E90-95F6-D42658FC0B9D}" type="presOf" srcId="{79B74867-CD66-479D-9323-992BE7016BB6}" destId="{C0D5388C-8EEA-4AEC-85D3-8608B533D08C}" srcOrd="0" destOrd="0" presId="urn:microsoft.com/office/officeart/2008/layout/HalfCircleOrganizationChart"/>
    <dgm:cxn modelId="{1BEE6920-2BAC-4A75-B275-A823C6F7F7A0}" srcId="{49C6B31E-B4C1-4541-A631-65E63ECECAF4}" destId="{70EED3A5-A2EF-4F60-84A9-0266033BDCDE}" srcOrd="6" destOrd="0" parTransId="{C665A8EC-B9E9-44F1-9047-59B449523CB9}" sibTransId="{058DF3C1-4D25-40DC-B2F5-81BA62FBE647}"/>
    <dgm:cxn modelId="{3B8F2221-80A4-45D3-AFFB-B16F4F3D66B4}" type="presOf" srcId="{EF01D9DA-FACB-419E-AC00-BDCFDD3A0761}" destId="{2032F289-887B-4259-AF9B-011D77E23AC3}" srcOrd="0" destOrd="0" presId="urn:microsoft.com/office/officeart/2008/layout/HalfCircleOrganizationChart"/>
    <dgm:cxn modelId="{292B9C2D-FAF7-463E-B607-C3D7C391BB71}" type="presOf" srcId="{8C937AA5-4E8C-4BFF-BCCA-04F30054CA39}" destId="{FED8054F-4842-4583-91E2-04207AFDD150}" srcOrd="1" destOrd="0" presId="urn:microsoft.com/office/officeart/2008/layout/HalfCircleOrganizationChart"/>
    <dgm:cxn modelId="{CAB50033-3BB9-4519-BE64-1A4ADFAC7086}" type="presOf" srcId="{170503CB-B0F2-4675-85C4-AFAA8296D2BB}" destId="{2F818B1F-7BE3-470F-9D03-D2819346A37B}" srcOrd="0" destOrd="0" presId="urn:microsoft.com/office/officeart/2008/layout/HalfCircleOrganizationChart"/>
    <dgm:cxn modelId="{B427B235-2BD5-4AB9-8EEB-191FF79327ED}" type="presOf" srcId="{E3B67BD0-5C74-4CEA-B155-965B813B8C4B}" destId="{6A144AF9-5223-4B03-AEDE-BB0EA8313D38}" srcOrd="1" destOrd="0" presId="urn:microsoft.com/office/officeart/2008/layout/HalfCircleOrganizationChart"/>
    <dgm:cxn modelId="{9EF2C737-076B-4352-8346-2C01B7595C64}" type="presOf" srcId="{9CFB0247-F293-47AF-B180-8A998E4C0EB9}" destId="{14F79B76-A865-4359-AFB4-5B8F2E839515}" srcOrd="0" destOrd="0" presId="urn:microsoft.com/office/officeart/2008/layout/HalfCircleOrganizationChart"/>
    <dgm:cxn modelId="{07743E5D-462E-46FA-A6CB-FCAD7289F4A8}" type="presOf" srcId="{C108025D-D62F-4596-AF3D-BDCFEFD6B14B}" destId="{EB05F04E-BA56-4668-A62D-18BF2F9CF9F0}" srcOrd="0" destOrd="0" presId="urn:microsoft.com/office/officeart/2008/layout/HalfCircleOrganizationChart"/>
    <dgm:cxn modelId="{DF246D43-8972-4E12-BFC8-FE61C6F67603}" srcId="{49C6B31E-B4C1-4541-A631-65E63ECECAF4}" destId="{8C937AA5-4E8C-4BFF-BCCA-04F30054CA39}" srcOrd="2" destOrd="0" parTransId="{2545D4C4-BF9B-459A-97D1-830938F714CE}" sibTransId="{E491E97A-DEE2-474D-958A-FFCB7A9036D6}"/>
    <dgm:cxn modelId="{6D503E45-EA37-4D6F-9BD3-A7E0223218B4}" type="presOf" srcId="{C665A8EC-B9E9-44F1-9047-59B449523CB9}" destId="{55C4BE98-1C5C-429E-9DD9-9310D379604A}" srcOrd="0" destOrd="0" presId="urn:microsoft.com/office/officeart/2008/layout/HalfCircleOrganizationChart"/>
    <dgm:cxn modelId="{79161C67-0420-4CF4-8826-F768AD14ECF9}" type="presOf" srcId="{49C6B31E-B4C1-4541-A631-65E63ECECAF4}" destId="{AB6053B7-B58F-4EEB-A0CE-80379BDDCF04}" srcOrd="0" destOrd="0" presId="urn:microsoft.com/office/officeart/2008/layout/HalfCircleOrganizationChart"/>
    <dgm:cxn modelId="{3095B151-248E-4E01-9ABF-9CD983344B7F}" srcId="{49C6B31E-B4C1-4541-A631-65E63ECECAF4}" destId="{C108025D-D62F-4596-AF3D-BDCFEFD6B14B}" srcOrd="4" destOrd="0" parTransId="{5FDE1019-8FD0-4B09-A3E4-39190289970C}" sibTransId="{391DEA75-40B7-4898-871B-173940E2F7CE}"/>
    <dgm:cxn modelId="{7B505F52-39DF-4C17-B14E-E4C9192BDAA9}" type="presOf" srcId="{9BDD3D5E-A2C3-4E24-975C-4B9398B6B98B}" destId="{DE443D03-D3E3-4255-A0E2-002E41313CFD}" srcOrd="1" destOrd="0" presId="urn:microsoft.com/office/officeart/2008/layout/HalfCircleOrganizationChart"/>
    <dgm:cxn modelId="{DD628872-7DF8-4F2D-8C20-599A9C973532}" type="presOf" srcId="{5FDE1019-8FD0-4B09-A3E4-39190289970C}" destId="{D1469F0A-4D3A-4DEB-821E-08984BE7CC57}" srcOrd="0" destOrd="0" presId="urn:microsoft.com/office/officeart/2008/layout/HalfCircleOrganizationChart"/>
    <dgm:cxn modelId="{4BCE7873-D80E-4DC0-B831-AFED8C913011}" type="presOf" srcId="{934DF2AC-11D8-4E54-8584-756403F4A166}" destId="{223D5B8A-6413-4AA8-A1E8-D7ACAF9727CB}" srcOrd="1" destOrd="0" presId="urn:microsoft.com/office/officeart/2008/layout/HalfCircleOrganizationChart"/>
    <dgm:cxn modelId="{D7283A54-0F96-4744-9ACC-AD68C7C32745}" type="presOf" srcId="{E3B67BD0-5C74-4CEA-B155-965B813B8C4B}" destId="{9C64D562-D903-436F-A59D-F855664D32E1}" srcOrd="0" destOrd="0" presId="urn:microsoft.com/office/officeart/2008/layout/HalfCircleOrganizationChart"/>
    <dgm:cxn modelId="{52361957-458C-4B2D-BC4E-5AF5DE029678}" srcId="{49C6B31E-B4C1-4541-A631-65E63ECECAF4}" destId="{81DB3A24-73BE-4187-BA49-D5A0FE8C5824}" srcOrd="0" destOrd="0" parTransId="{4C5230AD-121F-4DDF-B6EA-49E68B5B7358}" sibTransId="{CFBF0343-BD74-4355-B34B-45A4E8CB3892}"/>
    <dgm:cxn modelId="{D07EB778-4984-4446-8C73-2C18C40914EF}" type="presOf" srcId="{2BF9E511-034A-452C-A131-A4E289E616D9}" destId="{08944C01-229F-4FDF-8871-3E57CBE941DF}" srcOrd="0" destOrd="0" presId="urn:microsoft.com/office/officeart/2008/layout/HalfCircleOrganizationChart"/>
    <dgm:cxn modelId="{0679EE58-EB7F-47D7-98E2-06AD7FD31C6A}" type="presOf" srcId="{198A6EFF-4B0A-4A50-830A-D6A615790A8D}" destId="{FFC2468D-CFFD-46FB-9490-9B37CEC9A61E}" srcOrd="0" destOrd="0" presId="urn:microsoft.com/office/officeart/2008/layout/HalfCircleOrganizationChart"/>
    <dgm:cxn modelId="{20B6F979-2F15-4B21-8AD3-87D8ED57EAE9}" srcId="{79B74867-CD66-479D-9323-992BE7016BB6}" destId="{9BDD3D5E-A2C3-4E24-975C-4B9398B6B98B}" srcOrd="0" destOrd="0" parTransId="{170503CB-B0F2-4675-85C4-AFAA8296D2BB}" sibTransId="{26B02968-EC8D-4E26-977D-466ED498C5CE}"/>
    <dgm:cxn modelId="{E6D3687E-1328-46C4-B95C-64A21896DE60}" srcId="{49C6B31E-B4C1-4541-A631-65E63ECECAF4}" destId="{934DF2AC-11D8-4E54-8584-756403F4A166}" srcOrd="5" destOrd="0" parTransId="{F82DDAC1-01B5-4D63-8650-A988D8155776}" sibTransId="{AB37FD4B-AF85-4F3C-A06F-A94E6510D42B}"/>
    <dgm:cxn modelId="{FC639585-7786-4503-953F-83BCE9CC628B}" type="presOf" srcId="{81DB3A24-73BE-4187-BA49-D5A0FE8C5824}" destId="{18AE36A7-C8FC-403F-8195-1899A629DB8E}" srcOrd="0" destOrd="0" presId="urn:microsoft.com/office/officeart/2008/layout/HalfCircleOrganizationChart"/>
    <dgm:cxn modelId="{AE67EC8C-3662-483C-8B24-AF075886F5DD}" type="presOf" srcId="{49C6B31E-B4C1-4541-A631-65E63ECECAF4}" destId="{25EEA752-7051-452A-8758-9571137219EC}" srcOrd="1" destOrd="0" presId="urn:microsoft.com/office/officeart/2008/layout/HalfCircleOrganizationChart"/>
    <dgm:cxn modelId="{BAD2C29A-1933-4A9D-8C5D-6D7E6657C71E}" type="presOf" srcId="{70EED3A5-A2EF-4F60-84A9-0266033BDCDE}" destId="{E21EE4DE-2CF1-4FE4-ABA9-B9E6DEC84CD5}" srcOrd="1" destOrd="0" presId="urn:microsoft.com/office/officeart/2008/layout/HalfCircleOrganizationChart"/>
    <dgm:cxn modelId="{81CE2F9C-A83E-4D7D-AD76-9D62DAC9A416}" type="presOf" srcId="{4C5230AD-121F-4DDF-B6EA-49E68B5B7358}" destId="{BB093681-0C38-403E-973C-35F99FE6B3A7}" srcOrd="0" destOrd="0" presId="urn:microsoft.com/office/officeart/2008/layout/HalfCircleOrganizationChart"/>
    <dgm:cxn modelId="{790673A8-E9B9-4847-8328-FB4032515D9D}" type="presOf" srcId="{9BDD3D5E-A2C3-4E24-975C-4B9398B6B98B}" destId="{9E718076-7B04-4879-BED0-0EB919D51928}" srcOrd="0" destOrd="0" presId="urn:microsoft.com/office/officeart/2008/layout/HalfCircleOrganizationChart"/>
    <dgm:cxn modelId="{A1DAA7AF-1710-4F24-9C73-AC74FE21A907}" type="presOf" srcId="{79B74867-CD66-479D-9323-992BE7016BB6}" destId="{C00430CA-B01D-49DE-AE79-A77CBC5F44E7}" srcOrd="1" destOrd="0" presId="urn:microsoft.com/office/officeart/2008/layout/HalfCircleOrganizationChart"/>
    <dgm:cxn modelId="{124B1AC1-2E61-4498-8CD5-A07D6DCBDF0A}" type="presOf" srcId="{C108025D-D62F-4596-AF3D-BDCFEFD6B14B}" destId="{BE8B4194-3C2F-42C2-8999-F63D8FB01CC2}" srcOrd="1" destOrd="0" presId="urn:microsoft.com/office/officeart/2008/layout/HalfCircleOrganizationChart"/>
    <dgm:cxn modelId="{D6FD83D6-CFB4-4D46-A452-D73FADD5DE55}" type="presOf" srcId="{81DB3A24-73BE-4187-BA49-D5A0FE8C5824}" destId="{8CEBEBFC-5EBB-43E9-8427-ABFF56B96E26}" srcOrd="1" destOrd="0" presId="urn:microsoft.com/office/officeart/2008/layout/HalfCircleOrganizationChart"/>
    <dgm:cxn modelId="{50015CD8-0EAA-4895-9F17-19517A710B06}" type="presOf" srcId="{F82DDAC1-01B5-4D63-8650-A988D8155776}" destId="{E480B3D2-3F4C-4C1C-92C8-A29EDCDBAD6F}" srcOrd="0" destOrd="0" presId="urn:microsoft.com/office/officeart/2008/layout/HalfCircleOrganizationChart"/>
    <dgm:cxn modelId="{76D12EEC-E112-4DE3-883F-45569576217B}" srcId="{9CFB0247-F293-47AF-B180-8A998E4C0EB9}" destId="{49C6B31E-B4C1-4541-A631-65E63ECECAF4}" srcOrd="0" destOrd="0" parTransId="{2472E368-AF3E-4359-A2B8-3F36CB037CD0}" sibTransId="{9FAB85ED-2359-4E59-BD5F-368ACAB000B3}"/>
    <dgm:cxn modelId="{2334A4EC-CBD3-4CEF-8975-078CB095B516}" type="presOf" srcId="{EF01D9DA-FACB-419E-AC00-BDCFDD3A0761}" destId="{C15B9926-B41E-4BFD-AACF-D52463DB2A31}" srcOrd="1" destOrd="0" presId="urn:microsoft.com/office/officeart/2008/layout/HalfCircleOrganizationChart"/>
    <dgm:cxn modelId="{07FC37F9-C8FD-4DD9-A330-1B543EEADA12}" srcId="{49C6B31E-B4C1-4541-A631-65E63ECECAF4}" destId="{79B74867-CD66-479D-9323-992BE7016BB6}" srcOrd="1" destOrd="0" parTransId="{16406128-69FE-4D67-BC13-9BB6056B314D}" sibTransId="{0271E939-7979-44C1-8470-2593665E17DD}"/>
    <dgm:cxn modelId="{8C267CFB-2E13-4DA0-8BC0-F85C2D3C01FC}" type="presOf" srcId="{8C937AA5-4E8C-4BFF-BCCA-04F30054CA39}" destId="{9A85980D-9A30-47BB-B288-2E8DDBBFAA0C}" srcOrd="0" destOrd="0" presId="urn:microsoft.com/office/officeart/2008/layout/HalfCircleOrganizationChart"/>
    <dgm:cxn modelId="{67657EFB-4FF7-4875-A11D-36F4CCBD52AB}" type="presOf" srcId="{2545D4C4-BF9B-459A-97D1-830938F714CE}" destId="{877C73FD-5C15-44C7-9F74-E09DAFA400A4}" srcOrd="0" destOrd="0" presId="urn:microsoft.com/office/officeart/2008/layout/HalfCircleOrganizationChart"/>
    <dgm:cxn modelId="{712340FF-66FE-40DF-9830-B7483D1AA83E}" srcId="{79B74867-CD66-479D-9323-992BE7016BB6}" destId="{EF01D9DA-FACB-419E-AC00-BDCFDD3A0761}" srcOrd="1" destOrd="0" parTransId="{2BF9E511-034A-452C-A131-A4E289E616D9}" sibTransId="{A17E20D3-41F3-43F1-B243-97096C5F4991}"/>
    <dgm:cxn modelId="{2215012C-E9FB-457F-A5BB-55E89A299D06}" type="presParOf" srcId="{14F79B76-A865-4359-AFB4-5B8F2E839515}" destId="{51DA1C5D-9534-49FF-A511-7BA76470BC12}" srcOrd="0" destOrd="0" presId="urn:microsoft.com/office/officeart/2008/layout/HalfCircleOrganizationChart"/>
    <dgm:cxn modelId="{BE223A3F-3A0F-4E21-B63F-B8689A321FB5}" type="presParOf" srcId="{51DA1C5D-9534-49FF-A511-7BA76470BC12}" destId="{9AC15245-B402-496A-8830-7C9EE34F9035}" srcOrd="0" destOrd="0" presId="urn:microsoft.com/office/officeart/2008/layout/HalfCircleOrganizationChart"/>
    <dgm:cxn modelId="{D8494B06-2EDD-48DF-BB99-617EA032EA7C}" type="presParOf" srcId="{9AC15245-B402-496A-8830-7C9EE34F9035}" destId="{AB6053B7-B58F-4EEB-A0CE-80379BDDCF04}" srcOrd="0" destOrd="0" presId="urn:microsoft.com/office/officeart/2008/layout/HalfCircleOrganizationChart"/>
    <dgm:cxn modelId="{A0E825DA-DA09-4CC0-840B-6610C4B35A10}" type="presParOf" srcId="{9AC15245-B402-496A-8830-7C9EE34F9035}" destId="{47476698-7542-40C9-9D79-B06C19867DE1}" srcOrd="1" destOrd="0" presId="urn:microsoft.com/office/officeart/2008/layout/HalfCircleOrganizationChart"/>
    <dgm:cxn modelId="{A17745AD-7D5B-45B8-9165-0AEE97BDEF91}" type="presParOf" srcId="{9AC15245-B402-496A-8830-7C9EE34F9035}" destId="{62254608-FFC7-450B-84FF-C3AD56227F6E}" srcOrd="2" destOrd="0" presId="urn:microsoft.com/office/officeart/2008/layout/HalfCircleOrganizationChart"/>
    <dgm:cxn modelId="{F5E858A4-735D-4B1F-A937-C4C2869B5301}" type="presParOf" srcId="{9AC15245-B402-496A-8830-7C9EE34F9035}" destId="{25EEA752-7051-452A-8758-9571137219EC}" srcOrd="3" destOrd="0" presId="urn:microsoft.com/office/officeart/2008/layout/HalfCircleOrganizationChart"/>
    <dgm:cxn modelId="{BD2C3F3F-FE91-4B4E-A964-79F65A421CF1}" type="presParOf" srcId="{51DA1C5D-9534-49FF-A511-7BA76470BC12}" destId="{A51617B2-A757-44E0-A326-8035B3DB7C1C}" srcOrd="1" destOrd="0" presId="urn:microsoft.com/office/officeart/2008/layout/HalfCircleOrganizationChart"/>
    <dgm:cxn modelId="{33AA3314-8679-4E35-90B4-CBF9C460EA2F}" type="presParOf" srcId="{A51617B2-A757-44E0-A326-8035B3DB7C1C}" destId="{BB093681-0C38-403E-973C-35F99FE6B3A7}" srcOrd="0" destOrd="0" presId="urn:microsoft.com/office/officeart/2008/layout/HalfCircleOrganizationChart"/>
    <dgm:cxn modelId="{F5671948-529C-4DCF-9616-E51E6A423796}" type="presParOf" srcId="{A51617B2-A757-44E0-A326-8035B3DB7C1C}" destId="{BDFD3522-A174-4B8C-AA69-604867618D52}" srcOrd="1" destOrd="0" presId="urn:microsoft.com/office/officeart/2008/layout/HalfCircleOrganizationChart"/>
    <dgm:cxn modelId="{59B8445B-E7DA-4EAB-812F-57BD47A476B6}" type="presParOf" srcId="{BDFD3522-A174-4B8C-AA69-604867618D52}" destId="{5269A493-E655-47BF-B433-0974DC7E2F0C}" srcOrd="0" destOrd="0" presId="urn:microsoft.com/office/officeart/2008/layout/HalfCircleOrganizationChart"/>
    <dgm:cxn modelId="{7D3715A7-D790-4C3F-B163-67E90387C6EB}" type="presParOf" srcId="{5269A493-E655-47BF-B433-0974DC7E2F0C}" destId="{18AE36A7-C8FC-403F-8195-1899A629DB8E}" srcOrd="0" destOrd="0" presId="urn:microsoft.com/office/officeart/2008/layout/HalfCircleOrganizationChart"/>
    <dgm:cxn modelId="{849F1D8F-BFA3-4B24-9432-770CEE171686}" type="presParOf" srcId="{5269A493-E655-47BF-B433-0974DC7E2F0C}" destId="{4F8B62CA-541D-46AB-A0AC-DDAE7C740925}" srcOrd="1" destOrd="0" presId="urn:microsoft.com/office/officeart/2008/layout/HalfCircleOrganizationChart"/>
    <dgm:cxn modelId="{9B835CF8-ECCB-4477-ABAA-8B49E1B37806}" type="presParOf" srcId="{5269A493-E655-47BF-B433-0974DC7E2F0C}" destId="{FA9539AC-DB8A-4DD5-B67B-A951BC07212E}" srcOrd="2" destOrd="0" presId="urn:microsoft.com/office/officeart/2008/layout/HalfCircleOrganizationChart"/>
    <dgm:cxn modelId="{318408A6-6362-4188-9D6B-372C16B3387A}" type="presParOf" srcId="{5269A493-E655-47BF-B433-0974DC7E2F0C}" destId="{8CEBEBFC-5EBB-43E9-8427-ABFF56B96E26}" srcOrd="3" destOrd="0" presId="urn:microsoft.com/office/officeart/2008/layout/HalfCircleOrganizationChart"/>
    <dgm:cxn modelId="{CA6BF2DA-3E07-42B0-B2E4-3D5284DA552A}" type="presParOf" srcId="{BDFD3522-A174-4B8C-AA69-604867618D52}" destId="{F3F49830-E25F-4181-92B0-6BF25ADFEB0E}" srcOrd="1" destOrd="0" presId="urn:microsoft.com/office/officeart/2008/layout/HalfCircleOrganizationChart"/>
    <dgm:cxn modelId="{A6A32978-388F-4F71-8936-E4AAAE46C8FB}" type="presParOf" srcId="{BDFD3522-A174-4B8C-AA69-604867618D52}" destId="{40CFDCF3-FA7E-494A-B683-BBC5CDCA8970}" srcOrd="2" destOrd="0" presId="urn:microsoft.com/office/officeart/2008/layout/HalfCircleOrganizationChart"/>
    <dgm:cxn modelId="{DBD1DF33-7CAB-4D9E-9EC1-F2246543DC2A}" type="presParOf" srcId="{A51617B2-A757-44E0-A326-8035B3DB7C1C}" destId="{C677EFB1-BE45-4467-BD2E-D79D227FF955}" srcOrd="2" destOrd="0" presId="urn:microsoft.com/office/officeart/2008/layout/HalfCircleOrganizationChart"/>
    <dgm:cxn modelId="{D3CEED78-CF57-4168-B4FD-69F0F6AC760C}" type="presParOf" srcId="{A51617B2-A757-44E0-A326-8035B3DB7C1C}" destId="{7A21E477-7FA9-44E1-BA52-418996346B53}" srcOrd="3" destOrd="0" presId="urn:microsoft.com/office/officeart/2008/layout/HalfCircleOrganizationChart"/>
    <dgm:cxn modelId="{595319EE-B0EA-4683-98AB-0B3FAF674DE2}" type="presParOf" srcId="{7A21E477-7FA9-44E1-BA52-418996346B53}" destId="{A810C62B-690F-4D3F-B752-537DF7FEF21A}" srcOrd="0" destOrd="0" presId="urn:microsoft.com/office/officeart/2008/layout/HalfCircleOrganizationChart"/>
    <dgm:cxn modelId="{CE78E579-1044-4EA8-8C19-7F87D8C664A8}" type="presParOf" srcId="{A810C62B-690F-4D3F-B752-537DF7FEF21A}" destId="{C0D5388C-8EEA-4AEC-85D3-8608B533D08C}" srcOrd="0" destOrd="0" presId="urn:microsoft.com/office/officeart/2008/layout/HalfCircleOrganizationChart"/>
    <dgm:cxn modelId="{C17A84AB-B7BD-4ADE-B63E-4765827CCA9A}" type="presParOf" srcId="{A810C62B-690F-4D3F-B752-537DF7FEF21A}" destId="{FDBCD487-871A-46E7-B5FB-71C90AAAB27A}" srcOrd="1" destOrd="0" presId="urn:microsoft.com/office/officeart/2008/layout/HalfCircleOrganizationChart"/>
    <dgm:cxn modelId="{2E2990F0-CC0E-4D9F-8248-EE1C1416ECCB}" type="presParOf" srcId="{A810C62B-690F-4D3F-B752-537DF7FEF21A}" destId="{C12EE537-CD3E-4CD6-9F95-EE2D58B6A1FC}" srcOrd="2" destOrd="0" presId="urn:microsoft.com/office/officeart/2008/layout/HalfCircleOrganizationChart"/>
    <dgm:cxn modelId="{D926BB5A-3324-4A2D-84AF-22F123766779}" type="presParOf" srcId="{A810C62B-690F-4D3F-B752-537DF7FEF21A}" destId="{C00430CA-B01D-49DE-AE79-A77CBC5F44E7}" srcOrd="3" destOrd="0" presId="urn:microsoft.com/office/officeart/2008/layout/HalfCircleOrganizationChart"/>
    <dgm:cxn modelId="{B50C8A85-D8BC-477A-AE42-78DE7A9A7FD3}" type="presParOf" srcId="{7A21E477-7FA9-44E1-BA52-418996346B53}" destId="{F24AB8FA-5D1E-46C3-A300-F7A8C34FA09A}" srcOrd="1" destOrd="0" presId="urn:microsoft.com/office/officeart/2008/layout/HalfCircleOrganizationChart"/>
    <dgm:cxn modelId="{70BC5FD7-E28E-44C3-972E-D301C3693754}" type="presParOf" srcId="{F24AB8FA-5D1E-46C3-A300-F7A8C34FA09A}" destId="{2F818B1F-7BE3-470F-9D03-D2819346A37B}" srcOrd="0" destOrd="0" presId="urn:microsoft.com/office/officeart/2008/layout/HalfCircleOrganizationChart"/>
    <dgm:cxn modelId="{2E94B9D1-9831-4A88-9C81-47E47A54F012}" type="presParOf" srcId="{F24AB8FA-5D1E-46C3-A300-F7A8C34FA09A}" destId="{B42EDA42-9B19-43C0-AFDA-C5B68D413BBD}" srcOrd="1" destOrd="0" presId="urn:microsoft.com/office/officeart/2008/layout/HalfCircleOrganizationChart"/>
    <dgm:cxn modelId="{4B89F1C2-2646-49E4-AA35-0C23DC4AFA13}" type="presParOf" srcId="{B42EDA42-9B19-43C0-AFDA-C5B68D413BBD}" destId="{1C7CE8B8-E59F-4770-A00D-114AD846E65C}" srcOrd="0" destOrd="0" presId="urn:microsoft.com/office/officeart/2008/layout/HalfCircleOrganizationChart"/>
    <dgm:cxn modelId="{24451440-95FB-4106-8510-DAAC5D756559}" type="presParOf" srcId="{1C7CE8B8-E59F-4770-A00D-114AD846E65C}" destId="{9E718076-7B04-4879-BED0-0EB919D51928}" srcOrd="0" destOrd="0" presId="urn:microsoft.com/office/officeart/2008/layout/HalfCircleOrganizationChart"/>
    <dgm:cxn modelId="{33B1A3B3-830C-4D3D-BB7E-A6B673030455}" type="presParOf" srcId="{1C7CE8B8-E59F-4770-A00D-114AD846E65C}" destId="{9303F904-DE1B-4DB4-AE1C-7705248A0C81}" srcOrd="1" destOrd="0" presId="urn:microsoft.com/office/officeart/2008/layout/HalfCircleOrganizationChart"/>
    <dgm:cxn modelId="{F93D7DDA-BC75-4323-B3D8-8040D69E0E51}" type="presParOf" srcId="{1C7CE8B8-E59F-4770-A00D-114AD846E65C}" destId="{7D68B1F2-D4E9-4E83-88EA-ED71A30F3446}" srcOrd="2" destOrd="0" presId="urn:microsoft.com/office/officeart/2008/layout/HalfCircleOrganizationChart"/>
    <dgm:cxn modelId="{F7308301-4ADF-4D9A-BF0F-189F22071CBF}" type="presParOf" srcId="{1C7CE8B8-E59F-4770-A00D-114AD846E65C}" destId="{DE443D03-D3E3-4255-A0E2-002E41313CFD}" srcOrd="3" destOrd="0" presId="urn:microsoft.com/office/officeart/2008/layout/HalfCircleOrganizationChart"/>
    <dgm:cxn modelId="{F6DFBB52-DB1A-4F66-A0FA-66C9A5BEA13F}" type="presParOf" srcId="{B42EDA42-9B19-43C0-AFDA-C5B68D413BBD}" destId="{D108D6C7-32F5-44CB-A6F8-FFE46B1C3674}" srcOrd="1" destOrd="0" presId="urn:microsoft.com/office/officeart/2008/layout/HalfCircleOrganizationChart"/>
    <dgm:cxn modelId="{E97A183E-98B4-4304-9FF8-0D0780DB6FA5}" type="presParOf" srcId="{B42EDA42-9B19-43C0-AFDA-C5B68D413BBD}" destId="{A635A729-33F1-409A-A74C-1D15A1FE5A6F}" srcOrd="2" destOrd="0" presId="urn:microsoft.com/office/officeart/2008/layout/HalfCircleOrganizationChart"/>
    <dgm:cxn modelId="{F7EDF2F0-E507-4141-BDA7-547D14ACAD87}" type="presParOf" srcId="{F24AB8FA-5D1E-46C3-A300-F7A8C34FA09A}" destId="{08944C01-229F-4FDF-8871-3E57CBE941DF}" srcOrd="2" destOrd="0" presId="urn:microsoft.com/office/officeart/2008/layout/HalfCircleOrganizationChart"/>
    <dgm:cxn modelId="{FA6057C6-1267-41BF-88FA-A4A799AE3DA0}" type="presParOf" srcId="{F24AB8FA-5D1E-46C3-A300-F7A8C34FA09A}" destId="{E30F3B7A-0689-483F-B68D-F1ED026C4FA0}" srcOrd="3" destOrd="0" presId="urn:microsoft.com/office/officeart/2008/layout/HalfCircleOrganizationChart"/>
    <dgm:cxn modelId="{68D70B1D-93FE-4FC9-83D3-3DF9E83BEB25}" type="presParOf" srcId="{E30F3B7A-0689-483F-B68D-F1ED026C4FA0}" destId="{882BA932-849F-41C3-AE74-4EC4D5AEAFC7}" srcOrd="0" destOrd="0" presId="urn:microsoft.com/office/officeart/2008/layout/HalfCircleOrganizationChart"/>
    <dgm:cxn modelId="{B36BA9FC-68BA-461E-AC49-09515C4637C6}" type="presParOf" srcId="{882BA932-849F-41C3-AE74-4EC4D5AEAFC7}" destId="{2032F289-887B-4259-AF9B-011D77E23AC3}" srcOrd="0" destOrd="0" presId="urn:microsoft.com/office/officeart/2008/layout/HalfCircleOrganizationChart"/>
    <dgm:cxn modelId="{A026F637-66C7-48CA-9C9B-5BDC1B8BBFBA}" type="presParOf" srcId="{882BA932-849F-41C3-AE74-4EC4D5AEAFC7}" destId="{72CF4CD7-9A77-4BDD-B420-B7685A3E43A8}" srcOrd="1" destOrd="0" presId="urn:microsoft.com/office/officeart/2008/layout/HalfCircleOrganizationChart"/>
    <dgm:cxn modelId="{0B5A2BE3-3406-487C-8DF9-DDD64BE04FE3}" type="presParOf" srcId="{882BA932-849F-41C3-AE74-4EC4D5AEAFC7}" destId="{968D8999-C8AE-499E-BB48-7FD64BE9630A}" srcOrd="2" destOrd="0" presId="urn:microsoft.com/office/officeart/2008/layout/HalfCircleOrganizationChart"/>
    <dgm:cxn modelId="{9A2F5DE9-6939-49AB-830C-0E4DF658AEC1}" type="presParOf" srcId="{882BA932-849F-41C3-AE74-4EC4D5AEAFC7}" destId="{C15B9926-B41E-4BFD-AACF-D52463DB2A31}" srcOrd="3" destOrd="0" presId="urn:microsoft.com/office/officeart/2008/layout/HalfCircleOrganizationChart"/>
    <dgm:cxn modelId="{4B41CCC3-21A0-4AF7-8F04-B418D3944D5B}" type="presParOf" srcId="{E30F3B7A-0689-483F-B68D-F1ED026C4FA0}" destId="{016733B2-A0D2-40D2-A809-59CC7B743429}" srcOrd="1" destOrd="0" presId="urn:microsoft.com/office/officeart/2008/layout/HalfCircleOrganizationChart"/>
    <dgm:cxn modelId="{5081C4AD-2760-4317-9751-42753BBE3068}" type="presParOf" srcId="{E30F3B7A-0689-483F-B68D-F1ED026C4FA0}" destId="{4727A1EA-045A-4A5E-9033-BFDCE9B4517F}" srcOrd="2" destOrd="0" presId="urn:microsoft.com/office/officeart/2008/layout/HalfCircleOrganizationChart"/>
    <dgm:cxn modelId="{315FEFB9-AA17-4C9F-8571-5D018986B3FF}" type="presParOf" srcId="{7A21E477-7FA9-44E1-BA52-418996346B53}" destId="{DE6345E5-1CCF-4752-BB33-131A15262AAD}" srcOrd="2" destOrd="0" presId="urn:microsoft.com/office/officeart/2008/layout/HalfCircleOrganizationChart"/>
    <dgm:cxn modelId="{D20B8907-67E5-4177-A3F4-B641C99F0379}" type="presParOf" srcId="{A51617B2-A757-44E0-A326-8035B3DB7C1C}" destId="{877C73FD-5C15-44C7-9F74-E09DAFA400A4}" srcOrd="4" destOrd="0" presId="urn:microsoft.com/office/officeart/2008/layout/HalfCircleOrganizationChart"/>
    <dgm:cxn modelId="{795419F3-BCD3-4D9F-BB58-4827FEF97DB8}" type="presParOf" srcId="{A51617B2-A757-44E0-A326-8035B3DB7C1C}" destId="{D255E975-5B9C-4AA5-B371-0ECD20E60D0C}" srcOrd="5" destOrd="0" presId="urn:microsoft.com/office/officeart/2008/layout/HalfCircleOrganizationChart"/>
    <dgm:cxn modelId="{3551B9A6-B164-4C0E-903C-EEBBC1CC5F25}" type="presParOf" srcId="{D255E975-5B9C-4AA5-B371-0ECD20E60D0C}" destId="{BFD6B49C-FDE1-420A-81C9-AD353791A228}" srcOrd="0" destOrd="0" presId="urn:microsoft.com/office/officeart/2008/layout/HalfCircleOrganizationChart"/>
    <dgm:cxn modelId="{43B10F77-BAE5-4C17-A68C-3D4F28EC837D}" type="presParOf" srcId="{BFD6B49C-FDE1-420A-81C9-AD353791A228}" destId="{9A85980D-9A30-47BB-B288-2E8DDBBFAA0C}" srcOrd="0" destOrd="0" presId="urn:microsoft.com/office/officeart/2008/layout/HalfCircleOrganizationChart"/>
    <dgm:cxn modelId="{9AEB78D0-53C1-4BFD-BE3B-DDFCC26B9511}" type="presParOf" srcId="{BFD6B49C-FDE1-420A-81C9-AD353791A228}" destId="{6A1E8D1F-9870-4C8D-B92B-CDCF24B3247A}" srcOrd="1" destOrd="0" presId="urn:microsoft.com/office/officeart/2008/layout/HalfCircleOrganizationChart"/>
    <dgm:cxn modelId="{BA716716-80A8-4311-B645-A134C102C079}" type="presParOf" srcId="{BFD6B49C-FDE1-420A-81C9-AD353791A228}" destId="{97C15A4B-395C-4122-BB56-49632104034E}" srcOrd="2" destOrd="0" presId="urn:microsoft.com/office/officeart/2008/layout/HalfCircleOrganizationChart"/>
    <dgm:cxn modelId="{32EAA69B-92B1-441E-BC3D-3EA261EE36E8}" type="presParOf" srcId="{BFD6B49C-FDE1-420A-81C9-AD353791A228}" destId="{FED8054F-4842-4583-91E2-04207AFDD150}" srcOrd="3" destOrd="0" presId="urn:microsoft.com/office/officeart/2008/layout/HalfCircleOrganizationChart"/>
    <dgm:cxn modelId="{BAC311C1-8229-4998-B9CB-DFEDC09D629E}" type="presParOf" srcId="{D255E975-5B9C-4AA5-B371-0ECD20E60D0C}" destId="{FF6F0D75-B08B-4808-9673-CB4E8FF0E6EE}" srcOrd="1" destOrd="0" presId="urn:microsoft.com/office/officeart/2008/layout/HalfCircleOrganizationChart"/>
    <dgm:cxn modelId="{3C59F0DA-4C31-48BF-B8F8-6CE96130F35A}" type="presParOf" srcId="{D255E975-5B9C-4AA5-B371-0ECD20E60D0C}" destId="{1E6A8470-5C1F-4398-8472-8312655BF3EE}" srcOrd="2" destOrd="0" presId="urn:microsoft.com/office/officeart/2008/layout/HalfCircleOrganizationChart"/>
    <dgm:cxn modelId="{B90A7EDB-6411-4B13-87AD-B868266EF90B}" type="presParOf" srcId="{A51617B2-A757-44E0-A326-8035B3DB7C1C}" destId="{FFC2468D-CFFD-46FB-9490-9B37CEC9A61E}" srcOrd="6" destOrd="0" presId="urn:microsoft.com/office/officeart/2008/layout/HalfCircleOrganizationChart"/>
    <dgm:cxn modelId="{9AF25312-9F51-48C0-A2BB-1E94EC1B0A44}" type="presParOf" srcId="{A51617B2-A757-44E0-A326-8035B3DB7C1C}" destId="{1FDFA28F-A5EB-4E8D-A279-09B22028CE91}" srcOrd="7" destOrd="0" presId="urn:microsoft.com/office/officeart/2008/layout/HalfCircleOrganizationChart"/>
    <dgm:cxn modelId="{C9804CEC-297E-4B22-BC6F-9925ECC3C15B}" type="presParOf" srcId="{1FDFA28F-A5EB-4E8D-A279-09B22028CE91}" destId="{680D0EDD-EC82-480D-BDDA-CF954FBB4FB3}" srcOrd="0" destOrd="0" presId="urn:microsoft.com/office/officeart/2008/layout/HalfCircleOrganizationChart"/>
    <dgm:cxn modelId="{BBE70F37-C836-4796-9F3C-C2E76ED64268}" type="presParOf" srcId="{680D0EDD-EC82-480D-BDDA-CF954FBB4FB3}" destId="{9C64D562-D903-436F-A59D-F855664D32E1}" srcOrd="0" destOrd="0" presId="urn:microsoft.com/office/officeart/2008/layout/HalfCircleOrganizationChart"/>
    <dgm:cxn modelId="{407B2762-F822-4905-B0EF-C68E509A133A}" type="presParOf" srcId="{680D0EDD-EC82-480D-BDDA-CF954FBB4FB3}" destId="{71BEA0ED-1649-4151-B493-AEA1B9857790}" srcOrd="1" destOrd="0" presId="urn:microsoft.com/office/officeart/2008/layout/HalfCircleOrganizationChart"/>
    <dgm:cxn modelId="{BD30AC8C-57DA-4545-9174-3943A41D88BA}" type="presParOf" srcId="{680D0EDD-EC82-480D-BDDA-CF954FBB4FB3}" destId="{F3816EB1-1410-4658-BD88-323941EB70D9}" srcOrd="2" destOrd="0" presId="urn:microsoft.com/office/officeart/2008/layout/HalfCircleOrganizationChart"/>
    <dgm:cxn modelId="{EDB198BE-29A1-4BC8-A2E3-2DB1BB6F70E3}" type="presParOf" srcId="{680D0EDD-EC82-480D-BDDA-CF954FBB4FB3}" destId="{6A144AF9-5223-4B03-AEDE-BB0EA8313D38}" srcOrd="3" destOrd="0" presId="urn:microsoft.com/office/officeart/2008/layout/HalfCircleOrganizationChart"/>
    <dgm:cxn modelId="{9DF5A49E-7CCE-484D-80C5-6CC4CCE767BC}" type="presParOf" srcId="{1FDFA28F-A5EB-4E8D-A279-09B22028CE91}" destId="{3C05C19F-35C2-4CCA-96FB-1F0AE46F4186}" srcOrd="1" destOrd="0" presId="urn:microsoft.com/office/officeart/2008/layout/HalfCircleOrganizationChart"/>
    <dgm:cxn modelId="{51FB2583-8824-47B6-B055-5BB0AC04417B}" type="presParOf" srcId="{1FDFA28F-A5EB-4E8D-A279-09B22028CE91}" destId="{B26C4C2C-250C-4F74-B6FA-532858E67AA2}" srcOrd="2" destOrd="0" presId="urn:microsoft.com/office/officeart/2008/layout/HalfCircleOrganizationChart"/>
    <dgm:cxn modelId="{45EB3D9D-46E1-49D1-8BF7-6A013318BDE2}" type="presParOf" srcId="{A51617B2-A757-44E0-A326-8035B3DB7C1C}" destId="{D1469F0A-4D3A-4DEB-821E-08984BE7CC57}" srcOrd="8" destOrd="0" presId="urn:microsoft.com/office/officeart/2008/layout/HalfCircleOrganizationChart"/>
    <dgm:cxn modelId="{6E48F5AC-1E30-4840-9A45-BAC5E1D3A496}" type="presParOf" srcId="{A51617B2-A757-44E0-A326-8035B3DB7C1C}" destId="{0576EB53-DF5E-4CF5-A8D6-41F157914A10}" srcOrd="9" destOrd="0" presId="urn:microsoft.com/office/officeart/2008/layout/HalfCircleOrganizationChart"/>
    <dgm:cxn modelId="{244F70DC-8219-4E37-A3C2-99E2C13EA44B}" type="presParOf" srcId="{0576EB53-DF5E-4CF5-A8D6-41F157914A10}" destId="{D639B76D-863F-40DB-9300-2F3B5B586FD4}" srcOrd="0" destOrd="0" presId="urn:microsoft.com/office/officeart/2008/layout/HalfCircleOrganizationChart"/>
    <dgm:cxn modelId="{4F302DD5-8CEF-4C69-9BDF-706533C93D3A}" type="presParOf" srcId="{D639B76D-863F-40DB-9300-2F3B5B586FD4}" destId="{EB05F04E-BA56-4668-A62D-18BF2F9CF9F0}" srcOrd="0" destOrd="0" presId="urn:microsoft.com/office/officeart/2008/layout/HalfCircleOrganizationChart"/>
    <dgm:cxn modelId="{940AA121-4235-40F6-B99C-017B8C517951}" type="presParOf" srcId="{D639B76D-863F-40DB-9300-2F3B5B586FD4}" destId="{625E0F43-384E-4EB1-AECA-E25BA7623B91}" srcOrd="1" destOrd="0" presId="urn:microsoft.com/office/officeart/2008/layout/HalfCircleOrganizationChart"/>
    <dgm:cxn modelId="{7755B4C1-33CE-4D0D-8FFC-247FD743FEB3}" type="presParOf" srcId="{D639B76D-863F-40DB-9300-2F3B5B586FD4}" destId="{63B9D2B6-0504-48EA-966B-5E68E194EF4C}" srcOrd="2" destOrd="0" presId="urn:microsoft.com/office/officeart/2008/layout/HalfCircleOrganizationChart"/>
    <dgm:cxn modelId="{BA7FA90E-3182-4051-8456-A7AEAE6D683B}" type="presParOf" srcId="{D639B76D-863F-40DB-9300-2F3B5B586FD4}" destId="{BE8B4194-3C2F-42C2-8999-F63D8FB01CC2}" srcOrd="3" destOrd="0" presId="urn:microsoft.com/office/officeart/2008/layout/HalfCircleOrganizationChart"/>
    <dgm:cxn modelId="{76B18108-0579-41AA-9988-05EB75A0F778}" type="presParOf" srcId="{0576EB53-DF5E-4CF5-A8D6-41F157914A10}" destId="{A038322B-18D8-4757-8784-C7CA774A6BD6}" srcOrd="1" destOrd="0" presId="urn:microsoft.com/office/officeart/2008/layout/HalfCircleOrganizationChart"/>
    <dgm:cxn modelId="{1735E0E8-8D0E-4D82-BFA0-9FAB180B7548}" type="presParOf" srcId="{0576EB53-DF5E-4CF5-A8D6-41F157914A10}" destId="{37175535-2DE9-4DF4-88A5-F38FC29E8FE3}" srcOrd="2" destOrd="0" presId="urn:microsoft.com/office/officeart/2008/layout/HalfCircleOrganizationChart"/>
    <dgm:cxn modelId="{026AA3D2-DF16-480B-BB7A-FD7748E94A05}" type="presParOf" srcId="{A51617B2-A757-44E0-A326-8035B3DB7C1C}" destId="{E480B3D2-3F4C-4C1C-92C8-A29EDCDBAD6F}" srcOrd="10" destOrd="0" presId="urn:microsoft.com/office/officeart/2008/layout/HalfCircleOrganizationChart"/>
    <dgm:cxn modelId="{E7B768F2-B387-49BC-A534-8E66923F0F58}" type="presParOf" srcId="{A51617B2-A757-44E0-A326-8035B3DB7C1C}" destId="{C1C52952-4BD5-4AEB-9E26-77D8AECBCF35}" srcOrd="11" destOrd="0" presId="urn:microsoft.com/office/officeart/2008/layout/HalfCircleOrganizationChart"/>
    <dgm:cxn modelId="{E01C80A6-60C6-48D3-8AA7-1EE46A82BE29}" type="presParOf" srcId="{C1C52952-4BD5-4AEB-9E26-77D8AECBCF35}" destId="{3F4182EA-0CB5-423A-8B7F-BFD99DE5F0D3}" srcOrd="0" destOrd="0" presId="urn:microsoft.com/office/officeart/2008/layout/HalfCircleOrganizationChart"/>
    <dgm:cxn modelId="{0CDED40D-E7A9-428A-8C07-C8FAB1708CB6}" type="presParOf" srcId="{3F4182EA-0CB5-423A-8B7F-BFD99DE5F0D3}" destId="{7AF266FF-5FF9-4567-9DA9-E90B1D6E6D14}" srcOrd="0" destOrd="0" presId="urn:microsoft.com/office/officeart/2008/layout/HalfCircleOrganizationChart"/>
    <dgm:cxn modelId="{021DADE8-142E-4336-AE6F-5D5568A70155}" type="presParOf" srcId="{3F4182EA-0CB5-423A-8B7F-BFD99DE5F0D3}" destId="{73624350-8477-468F-8E57-17C255B919AE}" srcOrd="1" destOrd="0" presId="urn:microsoft.com/office/officeart/2008/layout/HalfCircleOrganizationChart"/>
    <dgm:cxn modelId="{C7EB70CD-8F5F-4C74-BE80-13A4C2432D05}" type="presParOf" srcId="{3F4182EA-0CB5-423A-8B7F-BFD99DE5F0D3}" destId="{5BBCE58C-6149-40F5-A180-9130F82B4FEC}" srcOrd="2" destOrd="0" presId="urn:microsoft.com/office/officeart/2008/layout/HalfCircleOrganizationChart"/>
    <dgm:cxn modelId="{928BCEFF-1375-4D89-8565-569DF00B11CB}" type="presParOf" srcId="{3F4182EA-0CB5-423A-8B7F-BFD99DE5F0D3}" destId="{223D5B8A-6413-4AA8-A1E8-D7ACAF9727CB}" srcOrd="3" destOrd="0" presId="urn:microsoft.com/office/officeart/2008/layout/HalfCircleOrganizationChart"/>
    <dgm:cxn modelId="{5569D398-391B-4ADB-AA2C-D4A7613B7E37}" type="presParOf" srcId="{C1C52952-4BD5-4AEB-9E26-77D8AECBCF35}" destId="{A3C398B2-FD90-4464-8BCE-18BF79F8650F}" srcOrd="1" destOrd="0" presId="urn:microsoft.com/office/officeart/2008/layout/HalfCircleOrganizationChart"/>
    <dgm:cxn modelId="{0601D56C-5E29-42F7-9CD4-281A519024C7}" type="presParOf" srcId="{C1C52952-4BD5-4AEB-9E26-77D8AECBCF35}" destId="{E5CBC4E8-A137-431D-877C-6BE5F281CD5E}" srcOrd="2" destOrd="0" presId="urn:microsoft.com/office/officeart/2008/layout/HalfCircleOrganizationChart"/>
    <dgm:cxn modelId="{8B249918-A9EB-48A3-8DE1-AE17CBF36C1E}" type="presParOf" srcId="{A51617B2-A757-44E0-A326-8035B3DB7C1C}" destId="{55C4BE98-1C5C-429E-9DD9-9310D379604A}" srcOrd="12" destOrd="0" presId="urn:microsoft.com/office/officeart/2008/layout/HalfCircleOrganizationChart"/>
    <dgm:cxn modelId="{17BE644D-90AA-4D0C-9FD3-7C6099C9E590}" type="presParOf" srcId="{A51617B2-A757-44E0-A326-8035B3DB7C1C}" destId="{7A4CA22E-24BE-46EE-90BA-B2771F0E495A}" srcOrd="13" destOrd="0" presId="urn:microsoft.com/office/officeart/2008/layout/HalfCircleOrganizationChart"/>
    <dgm:cxn modelId="{329A3F26-F26B-4AA3-8C31-EAAA7C57C2EC}" type="presParOf" srcId="{7A4CA22E-24BE-46EE-90BA-B2771F0E495A}" destId="{F1688F7D-FC77-4650-8277-311E1BF7EE18}" srcOrd="0" destOrd="0" presId="urn:microsoft.com/office/officeart/2008/layout/HalfCircleOrganizationChart"/>
    <dgm:cxn modelId="{65ADA11A-108A-484D-BEBD-911E60265CD6}" type="presParOf" srcId="{F1688F7D-FC77-4650-8277-311E1BF7EE18}" destId="{516A4CA3-5C07-48CA-9F75-2E6D8C6BAD4B}" srcOrd="0" destOrd="0" presId="urn:microsoft.com/office/officeart/2008/layout/HalfCircleOrganizationChart"/>
    <dgm:cxn modelId="{683BB43B-7F0B-4AC4-9370-6AB572806C5A}" type="presParOf" srcId="{F1688F7D-FC77-4650-8277-311E1BF7EE18}" destId="{497C5BC3-8A37-40E5-BC7F-1145F3EB06D0}" srcOrd="1" destOrd="0" presId="urn:microsoft.com/office/officeart/2008/layout/HalfCircleOrganizationChart"/>
    <dgm:cxn modelId="{2E62FFD3-C44B-4F99-852F-4D1CFB6BBD19}" type="presParOf" srcId="{F1688F7D-FC77-4650-8277-311E1BF7EE18}" destId="{5A85AB17-EFA6-48C0-A020-31614C8D34A3}" srcOrd="2" destOrd="0" presId="urn:microsoft.com/office/officeart/2008/layout/HalfCircleOrganizationChart"/>
    <dgm:cxn modelId="{B93E1099-7793-4359-A711-681A24715003}" type="presParOf" srcId="{F1688F7D-FC77-4650-8277-311E1BF7EE18}" destId="{E21EE4DE-2CF1-4FE4-ABA9-B9E6DEC84CD5}" srcOrd="3" destOrd="0" presId="urn:microsoft.com/office/officeart/2008/layout/HalfCircleOrganizationChart"/>
    <dgm:cxn modelId="{8D431404-62E9-49BC-A7C5-D286FB7AA01F}" type="presParOf" srcId="{7A4CA22E-24BE-46EE-90BA-B2771F0E495A}" destId="{1DA886AB-3E4A-4557-A4F5-63E60A5A2F09}" srcOrd="1" destOrd="0" presId="urn:microsoft.com/office/officeart/2008/layout/HalfCircleOrganizationChart"/>
    <dgm:cxn modelId="{3BAB493B-7D38-4143-B543-63317602335C}" type="presParOf" srcId="{7A4CA22E-24BE-46EE-90BA-B2771F0E495A}" destId="{B4D73D7A-A4AC-4287-AE34-6B6302DA9E86}" srcOrd="2" destOrd="0" presId="urn:microsoft.com/office/officeart/2008/layout/HalfCircleOrganizationChart"/>
    <dgm:cxn modelId="{4E5A5789-0620-46A2-AD05-BD794EACA044}" type="presParOf" srcId="{51DA1C5D-9534-49FF-A511-7BA76470BC12}" destId="{783A9950-A6B3-46C5-BFD0-9810BC6B86F7}" srcOrd="2" destOrd="0" presId="urn:microsoft.com/office/officeart/2008/layout/HalfCircle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BBFA3-0AA5-47FB-B863-7F75CB4B5413}">
      <dsp:nvSpPr>
        <dsp:cNvPr id="0" name=""/>
        <dsp:cNvSpPr/>
      </dsp:nvSpPr>
      <dsp:spPr>
        <a:xfrm>
          <a:off x="101663" y="446175"/>
          <a:ext cx="3273900" cy="1899601"/>
        </a:xfrm>
        <a:prstGeom prst="roundRect">
          <a:avLst>
            <a:gd name="adj" fmla="val 10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對象→大四學生 </a:t>
          </a:r>
          <a:endParaRPr lang="en-US" altLang="zh-TW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時間→下學期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(3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-6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資格→有投入證券業務意願</a:t>
          </a:r>
          <a:endParaRPr lang="en-US" altLang="zh-TW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具證券業務員證照為佳</a:t>
          </a:r>
        </a:p>
      </dsp:txBody>
      <dsp:txXfrm>
        <a:off x="157300" y="501812"/>
        <a:ext cx="3162626" cy="1788327"/>
      </dsp:txXfrm>
    </dsp:sp>
    <dsp:sp modelId="{19784152-8842-4182-B3DD-1F6AA480F67B}">
      <dsp:nvSpPr>
        <dsp:cNvPr id="0" name=""/>
        <dsp:cNvSpPr/>
      </dsp:nvSpPr>
      <dsp:spPr>
        <a:xfrm rot="5382620">
          <a:off x="1262798" y="2546598"/>
          <a:ext cx="704286" cy="5750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600" kern="1200">
            <a:latin typeface="Noto Sans CJK TC Black" pitchFamily="34" charset="-120"/>
            <a:ea typeface="Noto Sans CJK TC Black" pitchFamily="34" charset="-120"/>
          </a:endParaRPr>
        </a:p>
      </dsp:txBody>
      <dsp:txXfrm rot="-5400000">
        <a:off x="1441980" y="2481998"/>
        <a:ext cx="345049" cy="531761"/>
      </dsp:txXfrm>
    </dsp:sp>
    <dsp:sp modelId="{85E0B192-60B4-472D-9B94-0E408228F269}">
      <dsp:nvSpPr>
        <dsp:cNvPr id="0" name=""/>
        <dsp:cNvSpPr/>
      </dsp:nvSpPr>
      <dsp:spPr>
        <a:xfrm>
          <a:off x="64010" y="3249871"/>
          <a:ext cx="3373902" cy="1905087"/>
        </a:xfrm>
        <a:prstGeom prst="roundRect">
          <a:avLst>
            <a:gd name="adj" fmla="val 10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獎助學金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8,000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元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/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endParaRPr lang="en-US" altLang="zh-TW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享團體保險</a:t>
          </a:r>
          <a:endParaRPr lang="en-US" altLang="zh-TW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集中訓練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2~4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週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總公司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實務訓練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12~14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週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分公司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  <a:endParaRPr lang="zh-TW" altLang="en-US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sp:txBody>
      <dsp:txXfrm>
        <a:off x="119808" y="3305669"/>
        <a:ext cx="3262306" cy="1793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798C6-D5DE-4CAF-A2A9-BBEA7C3B1E3E}">
      <dsp:nvSpPr>
        <dsp:cNvPr id="0" name=""/>
        <dsp:cNvSpPr/>
      </dsp:nvSpPr>
      <dsp:spPr>
        <a:xfrm rot="5400000">
          <a:off x="495834" y="1641558"/>
          <a:ext cx="1141775" cy="12998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2A0D9-4A22-4D9D-A029-73BAEA2B2071}">
      <dsp:nvSpPr>
        <dsp:cNvPr id="0" name=""/>
        <dsp:cNvSpPr/>
      </dsp:nvSpPr>
      <dsp:spPr>
        <a:xfrm>
          <a:off x="0" y="717070"/>
          <a:ext cx="1277182" cy="893986"/>
        </a:xfrm>
        <a:prstGeom prst="roundRect">
          <a:avLst>
            <a:gd name="adj" fmla="val 1667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對象</a:t>
          </a:r>
        </a:p>
      </dsp:txBody>
      <dsp:txXfrm>
        <a:off x="43649" y="760719"/>
        <a:ext cx="1189884" cy="806688"/>
      </dsp:txXfrm>
    </dsp:sp>
    <dsp:sp modelId="{EF3D0C8D-9E2E-4A45-AB18-5F1174EE286D}">
      <dsp:nvSpPr>
        <dsp:cNvPr id="0" name=""/>
        <dsp:cNvSpPr/>
      </dsp:nvSpPr>
      <dsp:spPr>
        <a:xfrm>
          <a:off x="1386252" y="543222"/>
          <a:ext cx="4116950" cy="1087405"/>
        </a:xfrm>
        <a:prstGeom prst="rect">
          <a:avLst/>
        </a:prstGeom>
        <a:noFill/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實習專案績優實習生</a:t>
          </a:r>
          <a:endParaRPr lang="zh-TW" altLang="en-US" sz="1800" kern="12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具證券業務員資格之應屆畢業生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sp:txBody>
      <dsp:txXfrm>
        <a:off x="1386252" y="543222"/>
        <a:ext cx="4116950" cy="1087405"/>
      </dsp:txXfrm>
    </dsp:sp>
    <dsp:sp modelId="{587DB7B3-3195-473C-8715-5978E31D68E3}">
      <dsp:nvSpPr>
        <dsp:cNvPr id="0" name=""/>
        <dsp:cNvSpPr/>
      </dsp:nvSpPr>
      <dsp:spPr>
        <a:xfrm rot="5400000">
          <a:off x="2217384" y="3107564"/>
          <a:ext cx="1141775" cy="12998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C6A15-AABD-4830-ADD2-80CC2CC91CAF}">
      <dsp:nvSpPr>
        <dsp:cNvPr id="0" name=""/>
        <dsp:cNvSpPr/>
      </dsp:nvSpPr>
      <dsp:spPr>
        <a:xfrm>
          <a:off x="1818221" y="2065500"/>
          <a:ext cx="1277182" cy="893986"/>
        </a:xfrm>
        <a:prstGeom prst="roundRect">
          <a:avLst>
            <a:gd name="adj" fmla="val 1667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專案條件</a:t>
          </a:r>
        </a:p>
      </dsp:txBody>
      <dsp:txXfrm>
        <a:off x="1861870" y="2109149"/>
        <a:ext cx="1189884" cy="806688"/>
      </dsp:txXfrm>
    </dsp:sp>
    <dsp:sp modelId="{50761E73-FA58-4E33-B165-774D4291F125}">
      <dsp:nvSpPr>
        <dsp:cNvPr id="0" name=""/>
        <dsp:cNvSpPr/>
      </dsp:nvSpPr>
      <dsp:spPr>
        <a:xfrm>
          <a:off x="3197188" y="1783929"/>
          <a:ext cx="3176712" cy="1493931"/>
        </a:xfrm>
        <a:prstGeom prst="rect">
          <a:avLst/>
        </a:prstGeom>
        <a:noFill/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基本薪資</a:t>
          </a:r>
          <a:r>
            <a:rPr lang="en-US" altLang="zh-TW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27,470</a:t>
          </a: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元</a:t>
          </a:r>
          <a:endParaRPr lang="zh-TW" altLang="en-US" sz="1800" kern="12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伙食津貼  </a:t>
          </a:r>
          <a:r>
            <a:rPr lang="en-US" altLang="zh-TW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3,000</a:t>
          </a: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元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提供勞健保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提供團體意外險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sp:txBody>
      <dsp:txXfrm>
        <a:off x="3197188" y="1783929"/>
        <a:ext cx="3176712" cy="1493931"/>
      </dsp:txXfrm>
    </dsp:sp>
    <dsp:sp modelId="{79B7D23A-6356-4BC8-898C-D1CA4AB11A02}">
      <dsp:nvSpPr>
        <dsp:cNvPr id="0" name=""/>
        <dsp:cNvSpPr/>
      </dsp:nvSpPr>
      <dsp:spPr>
        <a:xfrm>
          <a:off x="3790559" y="3630389"/>
          <a:ext cx="1277182" cy="893986"/>
        </a:xfrm>
        <a:prstGeom prst="roundRect">
          <a:avLst>
            <a:gd name="adj" fmla="val 1667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培訓計畫</a:t>
          </a:r>
        </a:p>
      </dsp:txBody>
      <dsp:txXfrm>
        <a:off x="3834208" y="3674038"/>
        <a:ext cx="1189884" cy="806688"/>
      </dsp:txXfrm>
    </dsp:sp>
    <dsp:sp modelId="{9B780382-1520-4A1F-A393-4E77276C8C90}">
      <dsp:nvSpPr>
        <dsp:cNvPr id="0" name=""/>
        <dsp:cNvSpPr/>
      </dsp:nvSpPr>
      <dsp:spPr>
        <a:xfrm>
          <a:off x="5239958" y="3428179"/>
          <a:ext cx="2388136" cy="1087405"/>
        </a:xfrm>
        <a:prstGeom prst="rect">
          <a:avLst/>
        </a:prstGeom>
        <a:noFill/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商品訓練</a:t>
          </a:r>
          <a:r>
            <a:rPr lang="en-US" altLang="zh-TW" sz="1800" b="1" kern="1200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2-4</a:t>
          </a:r>
          <a:r>
            <a:rPr lang="zh-TW" altLang="en-US" sz="1800" b="1" kern="1200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週</a:t>
          </a:r>
          <a:endParaRPr lang="zh-TW" altLang="en-US" sz="1800" kern="1200" dirty="0"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業務訓練</a:t>
          </a:r>
          <a:r>
            <a:rPr lang="en-US" altLang="zh-TW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8</a:t>
          </a: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週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sp:txBody>
      <dsp:txXfrm>
        <a:off x="5239958" y="3428179"/>
        <a:ext cx="2388136" cy="1087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E83EF-A00A-4BAB-BEB7-A7D7076F65EA}">
      <dsp:nvSpPr>
        <dsp:cNvPr id="0" name=""/>
        <dsp:cNvSpPr/>
      </dsp:nvSpPr>
      <dsp:spPr>
        <a:xfrm>
          <a:off x="0" y="1181189"/>
          <a:ext cx="2622059" cy="3146470"/>
        </a:xfrm>
        <a:prstGeom prst="roundRect">
          <a:avLst>
            <a:gd name="adj" fmla="val 5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 rot="16200000">
        <a:off x="-1027847" y="2209037"/>
        <a:ext cx="2580106" cy="524411"/>
      </dsp:txXfrm>
    </dsp:sp>
    <dsp:sp modelId="{E6C7C51B-F4EF-453E-9274-B21EDAE19D9C}">
      <dsp:nvSpPr>
        <dsp:cNvPr id="0" name=""/>
        <dsp:cNvSpPr/>
      </dsp:nvSpPr>
      <dsp:spPr>
        <a:xfrm>
          <a:off x="2705341" y="1425702"/>
          <a:ext cx="2622059" cy="3146470"/>
        </a:xfrm>
        <a:prstGeom prst="roundRect">
          <a:avLst>
            <a:gd name="adj" fmla="val 5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 rot="16200000">
        <a:off x="1677494" y="2453549"/>
        <a:ext cx="2580106" cy="524411"/>
      </dsp:txXfrm>
    </dsp:sp>
    <dsp:sp modelId="{531212C6-B268-46C8-A210-2033AE3E7C60}">
      <dsp:nvSpPr>
        <dsp:cNvPr id="0" name=""/>
        <dsp:cNvSpPr/>
      </dsp:nvSpPr>
      <dsp:spPr>
        <a:xfrm rot="5400000">
          <a:off x="2496370" y="3642688"/>
          <a:ext cx="462361" cy="3933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5C5CE-0B93-411D-8C37-6F989151738E}">
      <dsp:nvSpPr>
        <dsp:cNvPr id="0" name=""/>
        <dsp:cNvSpPr/>
      </dsp:nvSpPr>
      <dsp:spPr>
        <a:xfrm>
          <a:off x="3229753" y="1425702"/>
          <a:ext cx="1953434" cy="314647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 spc="300" dirty="0"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b="1" kern="1200" spc="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9753" y="1425702"/>
        <a:ext cx="1953434" cy="3146470"/>
      </dsp:txXfrm>
    </dsp:sp>
    <dsp:sp modelId="{9627C8F3-58D5-40B1-B4F9-C718C7B413EF}">
      <dsp:nvSpPr>
        <dsp:cNvPr id="0" name=""/>
        <dsp:cNvSpPr/>
      </dsp:nvSpPr>
      <dsp:spPr>
        <a:xfrm>
          <a:off x="5428271" y="1142236"/>
          <a:ext cx="2622059" cy="3146470"/>
        </a:xfrm>
        <a:prstGeom prst="roundRect">
          <a:avLst>
            <a:gd name="adj" fmla="val 5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 rot="16200000">
        <a:off x="4400424" y="2170083"/>
        <a:ext cx="2580106" cy="524411"/>
      </dsp:txXfrm>
    </dsp:sp>
    <dsp:sp modelId="{65159C22-5379-464C-B3DB-DAB22776CE49}">
      <dsp:nvSpPr>
        <dsp:cNvPr id="0" name=""/>
        <dsp:cNvSpPr/>
      </dsp:nvSpPr>
      <dsp:spPr>
        <a:xfrm rot="5400000">
          <a:off x="5210201" y="3642688"/>
          <a:ext cx="462361" cy="3933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A8441-D079-4362-BE6C-C5840FCD9D9C}">
      <dsp:nvSpPr>
        <dsp:cNvPr id="0" name=""/>
        <dsp:cNvSpPr/>
      </dsp:nvSpPr>
      <dsp:spPr>
        <a:xfrm rot="5400000">
          <a:off x="4399724" y="-1983570"/>
          <a:ext cx="1051229" cy="5048817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400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$ 8,000 / </a:t>
          </a:r>
          <a:r>
            <a:rPr lang="zh-TW" altLang="zh-TW" sz="1800" b="1" kern="1200" dirty="0"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+</a:t>
          </a: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團體保險 </a:t>
          </a:r>
        </a:p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每周最多兩日返校上課，不扣獎助學金</a:t>
          </a:r>
        </a:p>
      </dsp:txBody>
      <dsp:txXfrm rot="-5400000">
        <a:off x="2452247" y="66541"/>
        <a:ext cx="4946183" cy="948595"/>
      </dsp:txXfrm>
    </dsp:sp>
    <dsp:sp modelId="{32382451-A717-4EF3-95EF-2776D3955B9C}">
      <dsp:nvSpPr>
        <dsp:cNvPr id="0" name=""/>
        <dsp:cNvSpPr/>
      </dsp:nvSpPr>
      <dsp:spPr>
        <a:xfrm>
          <a:off x="137160" y="0"/>
          <a:ext cx="1961901" cy="1078770"/>
        </a:xfrm>
        <a:prstGeom prst="roundRect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實習獎助學金</a:t>
          </a:r>
        </a:p>
      </dsp:txBody>
      <dsp:txXfrm>
        <a:off x="189821" y="52661"/>
        <a:ext cx="1856579" cy="973448"/>
      </dsp:txXfrm>
    </dsp:sp>
    <dsp:sp modelId="{6F3FE99C-925D-48F3-BEC8-5FC0FBDA58BD}">
      <dsp:nvSpPr>
        <dsp:cNvPr id="0" name=""/>
        <dsp:cNvSpPr/>
      </dsp:nvSpPr>
      <dsp:spPr>
        <a:xfrm rot="5400000">
          <a:off x="4312018" y="-735794"/>
          <a:ext cx="1226641" cy="5048817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400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薪資 </a:t>
          </a: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$27,470</a:t>
          </a:r>
          <a:endParaRPr lang="zh-TW" altLang="en-US" sz="1800" b="1" kern="1200" dirty="0"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伙食津貼</a:t>
          </a: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$3,000</a:t>
          </a:r>
          <a:endParaRPr lang="zh-TW" altLang="en-US" sz="1800" b="1" kern="1200" dirty="0"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提供勞健保、團體保險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各項商品業務獎金</a:t>
          </a:r>
        </a:p>
      </dsp:txBody>
      <dsp:txXfrm rot="-5400000">
        <a:off x="2460810" y="1235174"/>
        <a:ext cx="4929057" cy="1106881"/>
      </dsp:txXfrm>
    </dsp:sp>
    <dsp:sp modelId="{C34ABB8E-990E-495F-86E6-23B8F1C35A3B}">
      <dsp:nvSpPr>
        <dsp:cNvPr id="0" name=""/>
        <dsp:cNvSpPr/>
      </dsp:nvSpPr>
      <dsp:spPr>
        <a:xfrm>
          <a:off x="137160" y="1162709"/>
          <a:ext cx="1961901" cy="1251809"/>
        </a:xfrm>
        <a:prstGeom prst="roundRect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儲備培訓聘用</a:t>
          </a:r>
        </a:p>
      </dsp:txBody>
      <dsp:txXfrm>
        <a:off x="198268" y="1223817"/>
        <a:ext cx="1839685" cy="1129593"/>
      </dsp:txXfrm>
    </dsp:sp>
    <dsp:sp modelId="{72551994-4B9C-4D42-86A7-58A2653179F0}">
      <dsp:nvSpPr>
        <dsp:cNvPr id="0" name=""/>
        <dsp:cNvSpPr/>
      </dsp:nvSpPr>
      <dsp:spPr>
        <a:xfrm rot="5400000">
          <a:off x="3914759" y="981260"/>
          <a:ext cx="2012397" cy="5043887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400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正式任用後、依績效調升本薪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伙食津貼</a:t>
          </a: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$3,000</a:t>
          </a:r>
          <a:endParaRPr lang="zh-TW" altLang="en-US" sz="1800" b="1" kern="1200" dirty="0"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提供勞健保、提供團體保險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各項商品業務獎金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各類員工福利</a:t>
          </a:r>
        </a:p>
      </dsp:txBody>
      <dsp:txXfrm rot="-5400000">
        <a:off x="2497251" y="2595242"/>
        <a:ext cx="4847413" cy="1815923"/>
      </dsp:txXfrm>
    </dsp:sp>
    <dsp:sp modelId="{EE5CEA0D-253D-4806-A0F6-C5CA3DDA74F5}">
      <dsp:nvSpPr>
        <dsp:cNvPr id="0" name=""/>
        <dsp:cNvSpPr/>
      </dsp:nvSpPr>
      <dsp:spPr>
        <a:xfrm>
          <a:off x="127619" y="2539106"/>
          <a:ext cx="1959985" cy="1649722"/>
        </a:xfrm>
        <a:prstGeom prst="roundRect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正式任用</a:t>
          </a:r>
        </a:p>
      </dsp:txBody>
      <dsp:txXfrm>
        <a:off x="208152" y="2619639"/>
        <a:ext cx="1798919" cy="1488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4BE98-1C5C-429E-9DD9-9310D379604A}">
      <dsp:nvSpPr>
        <dsp:cNvPr id="0" name=""/>
        <dsp:cNvSpPr/>
      </dsp:nvSpPr>
      <dsp:spPr>
        <a:xfrm>
          <a:off x="3888608" y="1476702"/>
          <a:ext cx="3416049" cy="19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11"/>
              </a:lnTo>
              <a:lnTo>
                <a:pt x="3416049" y="98811"/>
              </a:lnTo>
              <a:lnTo>
                <a:pt x="3416049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0B3D2-3F4C-4C1C-92C8-A29EDCDBAD6F}">
      <dsp:nvSpPr>
        <dsp:cNvPr id="0" name=""/>
        <dsp:cNvSpPr/>
      </dsp:nvSpPr>
      <dsp:spPr>
        <a:xfrm>
          <a:off x="3888608" y="1476702"/>
          <a:ext cx="2277366" cy="19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11"/>
              </a:lnTo>
              <a:lnTo>
                <a:pt x="2277366" y="98811"/>
              </a:lnTo>
              <a:lnTo>
                <a:pt x="2277366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69F0A-4D3A-4DEB-821E-08984BE7CC57}">
      <dsp:nvSpPr>
        <dsp:cNvPr id="0" name=""/>
        <dsp:cNvSpPr/>
      </dsp:nvSpPr>
      <dsp:spPr>
        <a:xfrm>
          <a:off x="3888608" y="1476702"/>
          <a:ext cx="1138683" cy="19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11"/>
              </a:lnTo>
              <a:lnTo>
                <a:pt x="1138683" y="98811"/>
              </a:lnTo>
              <a:lnTo>
                <a:pt x="1138683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2468D-CFFD-46FB-9490-9B37CEC9A61E}">
      <dsp:nvSpPr>
        <dsp:cNvPr id="0" name=""/>
        <dsp:cNvSpPr/>
      </dsp:nvSpPr>
      <dsp:spPr>
        <a:xfrm>
          <a:off x="3842888" y="1476702"/>
          <a:ext cx="91440" cy="19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C73FD-5C15-44C7-9F74-E09DAFA400A4}">
      <dsp:nvSpPr>
        <dsp:cNvPr id="0" name=""/>
        <dsp:cNvSpPr/>
      </dsp:nvSpPr>
      <dsp:spPr>
        <a:xfrm>
          <a:off x="2749925" y="1476702"/>
          <a:ext cx="1138683" cy="197622"/>
        </a:xfrm>
        <a:custGeom>
          <a:avLst/>
          <a:gdLst/>
          <a:ahLst/>
          <a:cxnLst/>
          <a:rect l="0" t="0" r="0" b="0"/>
          <a:pathLst>
            <a:path>
              <a:moveTo>
                <a:pt x="1138683" y="0"/>
              </a:moveTo>
              <a:lnTo>
                <a:pt x="1138683" y="98811"/>
              </a:lnTo>
              <a:lnTo>
                <a:pt x="0" y="98811"/>
              </a:lnTo>
              <a:lnTo>
                <a:pt x="0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44C01-229F-4FDF-8871-3E57CBE941DF}">
      <dsp:nvSpPr>
        <dsp:cNvPr id="0" name=""/>
        <dsp:cNvSpPr/>
      </dsp:nvSpPr>
      <dsp:spPr>
        <a:xfrm>
          <a:off x="1611242" y="2144855"/>
          <a:ext cx="432887" cy="95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470"/>
              </a:lnTo>
              <a:lnTo>
                <a:pt x="432887" y="95047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18B1F-7BE3-470F-9D03-D2819346A37B}">
      <dsp:nvSpPr>
        <dsp:cNvPr id="0" name=""/>
        <dsp:cNvSpPr/>
      </dsp:nvSpPr>
      <dsp:spPr>
        <a:xfrm>
          <a:off x="1611242" y="2144855"/>
          <a:ext cx="432887" cy="282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18"/>
              </a:lnTo>
              <a:lnTo>
                <a:pt x="432887" y="28231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7EFB1-BE45-4467-BD2E-D79D227FF955}">
      <dsp:nvSpPr>
        <dsp:cNvPr id="0" name=""/>
        <dsp:cNvSpPr/>
      </dsp:nvSpPr>
      <dsp:spPr>
        <a:xfrm>
          <a:off x="1611242" y="1476702"/>
          <a:ext cx="2277366" cy="197622"/>
        </a:xfrm>
        <a:custGeom>
          <a:avLst/>
          <a:gdLst/>
          <a:ahLst/>
          <a:cxnLst/>
          <a:rect l="0" t="0" r="0" b="0"/>
          <a:pathLst>
            <a:path>
              <a:moveTo>
                <a:pt x="2277366" y="0"/>
              </a:moveTo>
              <a:lnTo>
                <a:pt x="2277366" y="98811"/>
              </a:lnTo>
              <a:lnTo>
                <a:pt x="0" y="98811"/>
              </a:lnTo>
              <a:lnTo>
                <a:pt x="0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3681-0C38-403E-973C-35F99FE6B3A7}">
      <dsp:nvSpPr>
        <dsp:cNvPr id="0" name=""/>
        <dsp:cNvSpPr/>
      </dsp:nvSpPr>
      <dsp:spPr>
        <a:xfrm>
          <a:off x="472559" y="1476702"/>
          <a:ext cx="3416049" cy="197622"/>
        </a:xfrm>
        <a:custGeom>
          <a:avLst/>
          <a:gdLst/>
          <a:ahLst/>
          <a:cxnLst/>
          <a:rect l="0" t="0" r="0" b="0"/>
          <a:pathLst>
            <a:path>
              <a:moveTo>
                <a:pt x="3416049" y="0"/>
              </a:moveTo>
              <a:lnTo>
                <a:pt x="3416049" y="98811"/>
              </a:lnTo>
              <a:lnTo>
                <a:pt x="0" y="98811"/>
              </a:lnTo>
              <a:lnTo>
                <a:pt x="0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76698-7542-40C9-9D79-B06C19867DE1}">
      <dsp:nvSpPr>
        <dsp:cNvPr id="0" name=""/>
        <dsp:cNvSpPr/>
      </dsp:nvSpPr>
      <dsp:spPr>
        <a:xfrm>
          <a:off x="3653343" y="1006172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54608-FFC7-450B-84FF-C3AD56227F6E}">
      <dsp:nvSpPr>
        <dsp:cNvPr id="0" name=""/>
        <dsp:cNvSpPr/>
      </dsp:nvSpPr>
      <dsp:spPr>
        <a:xfrm>
          <a:off x="3653343" y="1006172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053B7-B58F-4EEB-A0CE-80379BDDCF04}">
      <dsp:nvSpPr>
        <dsp:cNvPr id="0" name=""/>
        <dsp:cNvSpPr/>
      </dsp:nvSpPr>
      <dsp:spPr>
        <a:xfrm>
          <a:off x="3418078" y="1090867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兆豐金控</a:t>
          </a:r>
        </a:p>
      </dsp:txBody>
      <dsp:txXfrm>
        <a:off x="3418078" y="1090867"/>
        <a:ext cx="941060" cy="301139"/>
      </dsp:txXfrm>
    </dsp:sp>
    <dsp:sp modelId="{4F8B62CA-541D-46AB-A0AC-DDAE7C740925}">
      <dsp:nvSpPr>
        <dsp:cNvPr id="0" name=""/>
        <dsp:cNvSpPr/>
      </dsp:nvSpPr>
      <dsp:spPr>
        <a:xfrm>
          <a:off x="237294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539AC-DB8A-4DD5-B67B-A951BC07212E}">
      <dsp:nvSpPr>
        <dsp:cNvPr id="0" name=""/>
        <dsp:cNvSpPr/>
      </dsp:nvSpPr>
      <dsp:spPr>
        <a:xfrm>
          <a:off x="237294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E36A7-C8FC-403F-8195-1899A629DB8E}">
      <dsp:nvSpPr>
        <dsp:cNvPr id="0" name=""/>
        <dsp:cNvSpPr/>
      </dsp:nvSpPr>
      <dsp:spPr>
        <a:xfrm>
          <a:off x="2029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兆豐銀行</a:t>
          </a:r>
        </a:p>
      </dsp:txBody>
      <dsp:txXfrm>
        <a:off x="2029" y="1759020"/>
        <a:ext cx="941060" cy="301139"/>
      </dsp:txXfrm>
    </dsp:sp>
    <dsp:sp modelId="{FDBCD487-871A-46E7-B5FB-71C90AAAB27A}">
      <dsp:nvSpPr>
        <dsp:cNvPr id="0" name=""/>
        <dsp:cNvSpPr/>
      </dsp:nvSpPr>
      <dsp:spPr>
        <a:xfrm>
          <a:off x="1375977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EE537-CD3E-4CD6-9F95-EE2D58B6A1FC}">
      <dsp:nvSpPr>
        <dsp:cNvPr id="0" name=""/>
        <dsp:cNvSpPr/>
      </dsp:nvSpPr>
      <dsp:spPr>
        <a:xfrm>
          <a:off x="1375977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5388C-8EEA-4AEC-85D3-8608B533D08C}">
      <dsp:nvSpPr>
        <dsp:cNvPr id="0" name=""/>
        <dsp:cNvSpPr/>
      </dsp:nvSpPr>
      <dsp:spPr>
        <a:xfrm>
          <a:off x="1140712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2"/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兆豐證券</a:t>
          </a:r>
        </a:p>
      </dsp:txBody>
      <dsp:txXfrm>
        <a:off x="1140712" y="1759020"/>
        <a:ext cx="941060" cy="301139"/>
      </dsp:txXfrm>
    </dsp:sp>
    <dsp:sp modelId="{9303F904-DE1B-4DB4-AE1C-7705248A0C81}">
      <dsp:nvSpPr>
        <dsp:cNvPr id="0" name=""/>
        <dsp:cNvSpPr/>
      </dsp:nvSpPr>
      <dsp:spPr>
        <a:xfrm>
          <a:off x="1987666" y="2342477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8B1F2-D4E9-4E83-88EA-ED71A30F3446}">
      <dsp:nvSpPr>
        <dsp:cNvPr id="0" name=""/>
        <dsp:cNvSpPr/>
      </dsp:nvSpPr>
      <dsp:spPr>
        <a:xfrm>
          <a:off x="1987666" y="2342477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18076-7B04-4879-BED0-0EB919D51928}">
      <dsp:nvSpPr>
        <dsp:cNvPr id="0" name=""/>
        <dsp:cNvSpPr/>
      </dsp:nvSpPr>
      <dsp:spPr>
        <a:xfrm>
          <a:off x="1752401" y="2427173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兆豐期貨</a:t>
          </a:r>
        </a:p>
      </dsp:txBody>
      <dsp:txXfrm>
        <a:off x="1752401" y="2427173"/>
        <a:ext cx="941060" cy="301139"/>
      </dsp:txXfrm>
    </dsp:sp>
    <dsp:sp modelId="{72CF4CD7-9A77-4BDD-B420-B7685A3E43A8}">
      <dsp:nvSpPr>
        <dsp:cNvPr id="0" name=""/>
        <dsp:cNvSpPr/>
      </dsp:nvSpPr>
      <dsp:spPr>
        <a:xfrm>
          <a:off x="1987666" y="3010630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D8999-C8AE-499E-BB48-7FD64BE9630A}">
      <dsp:nvSpPr>
        <dsp:cNvPr id="0" name=""/>
        <dsp:cNvSpPr/>
      </dsp:nvSpPr>
      <dsp:spPr>
        <a:xfrm>
          <a:off x="1987666" y="3010630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2F289-887B-4259-AF9B-011D77E23AC3}">
      <dsp:nvSpPr>
        <dsp:cNvPr id="0" name=""/>
        <dsp:cNvSpPr/>
      </dsp:nvSpPr>
      <dsp:spPr>
        <a:xfrm>
          <a:off x="1752401" y="3095326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兆豐投顧</a:t>
          </a:r>
        </a:p>
      </dsp:txBody>
      <dsp:txXfrm>
        <a:off x="1752401" y="3095326"/>
        <a:ext cx="941060" cy="301139"/>
      </dsp:txXfrm>
    </dsp:sp>
    <dsp:sp modelId="{6A1E8D1F-9870-4C8D-B92B-CDCF24B3247A}">
      <dsp:nvSpPr>
        <dsp:cNvPr id="0" name=""/>
        <dsp:cNvSpPr/>
      </dsp:nvSpPr>
      <dsp:spPr>
        <a:xfrm>
          <a:off x="2514660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15A4B-395C-4122-BB56-49632104034E}">
      <dsp:nvSpPr>
        <dsp:cNvPr id="0" name=""/>
        <dsp:cNvSpPr/>
      </dsp:nvSpPr>
      <dsp:spPr>
        <a:xfrm>
          <a:off x="2514660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5980D-9A30-47BB-B288-2E8DDBBFAA0C}">
      <dsp:nvSpPr>
        <dsp:cNvPr id="0" name=""/>
        <dsp:cNvSpPr/>
      </dsp:nvSpPr>
      <dsp:spPr>
        <a:xfrm>
          <a:off x="2279395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兆豐投信</a:t>
          </a:r>
        </a:p>
      </dsp:txBody>
      <dsp:txXfrm>
        <a:off x="2279395" y="1759020"/>
        <a:ext cx="941060" cy="301139"/>
      </dsp:txXfrm>
    </dsp:sp>
    <dsp:sp modelId="{71BEA0ED-1649-4151-B493-AEA1B9857790}">
      <dsp:nvSpPr>
        <dsp:cNvPr id="0" name=""/>
        <dsp:cNvSpPr/>
      </dsp:nvSpPr>
      <dsp:spPr>
        <a:xfrm>
          <a:off x="3653343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6EB1-1410-4658-BD88-323941EB70D9}">
      <dsp:nvSpPr>
        <dsp:cNvPr id="0" name=""/>
        <dsp:cNvSpPr/>
      </dsp:nvSpPr>
      <dsp:spPr>
        <a:xfrm>
          <a:off x="3653343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4D562-D903-436F-A59D-F855664D32E1}">
      <dsp:nvSpPr>
        <dsp:cNvPr id="0" name=""/>
        <dsp:cNvSpPr/>
      </dsp:nvSpPr>
      <dsp:spPr>
        <a:xfrm>
          <a:off x="3418078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兆豐產險</a:t>
          </a:r>
        </a:p>
      </dsp:txBody>
      <dsp:txXfrm>
        <a:off x="3418078" y="1759020"/>
        <a:ext cx="941060" cy="301139"/>
      </dsp:txXfrm>
    </dsp:sp>
    <dsp:sp modelId="{625E0F43-384E-4EB1-AECA-E25BA7623B91}">
      <dsp:nvSpPr>
        <dsp:cNvPr id="0" name=""/>
        <dsp:cNvSpPr/>
      </dsp:nvSpPr>
      <dsp:spPr>
        <a:xfrm>
          <a:off x="4792026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9D2B6-0504-48EA-966B-5E68E194EF4C}">
      <dsp:nvSpPr>
        <dsp:cNvPr id="0" name=""/>
        <dsp:cNvSpPr/>
      </dsp:nvSpPr>
      <dsp:spPr>
        <a:xfrm>
          <a:off x="4792026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5F04E-BA56-4668-A62D-18BF2F9CF9F0}">
      <dsp:nvSpPr>
        <dsp:cNvPr id="0" name=""/>
        <dsp:cNvSpPr/>
      </dsp:nvSpPr>
      <dsp:spPr>
        <a:xfrm>
          <a:off x="4556761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兆豐票券</a:t>
          </a:r>
        </a:p>
      </dsp:txBody>
      <dsp:txXfrm>
        <a:off x="4556761" y="1759020"/>
        <a:ext cx="941060" cy="301139"/>
      </dsp:txXfrm>
    </dsp:sp>
    <dsp:sp modelId="{73624350-8477-468F-8E57-17C255B919AE}">
      <dsp:nvSpPr>
        <dsp:cNvPr id="0" name=""/>
        <dsp:cNvSpPr/>
      </dsp:nvSpPr>
      <dsp:spPr>
        <a:xfrm>
          <a:off x="5930709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CE58C-6149-40F5-A180-9130F82B4FEC}">
      <dsp:nvSpPr>
        <dsp:cNvPr id="0" name=""/>
        <dsp:cNvSpPr/>
      </dsp:nvSpPr>
      <dsp:spPr>
        <a:xfrm>
          <a:off x="5930709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66FF-5FF9-4567-9DA9-E90B1D6E6D14}">
      <dsp:nvSpPr>
        <dsp:cNvPr id="0" name=""/>
        <dsp:cNvSpPr/>
      </dsp:nvSpPr>
      <dsp:spPr>
        <a:xfrm>
          <a:off x="5695444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兆豐資產</a:t>
          </a:r>
        </a:p>
      </dsp:txBody>
      <dsp:txXfrm>
        <a:off x="5695444" y="1759020"/>
        <a:ext cx="941060" cy="301139"/>
      </dsp:txXfrm>
    </dsp:sp>
    <dsp:sp modelId="{497C5BC3-8A37-40E5-BC7F-1145F3EB06D0}">
      <dsp:nvSpPr>
        <dsp:cNvPr id="0" name=""/>
        <dsp:cNvSpPr/>
      </dsp:nvSpPr>
      <dsp:spPr>
        <a:xfrm>
          <a:off x="7069392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5AB17-EFA6-48C0-A020-31614C8D34A3}">
      <dsp:nvSpPr>
        <dsp:cNvPr id="0" name=""/>
        <dsp:cNvSpPr/>
      </dsp:nvSpPr>
      <dsp:spPr>
        <a:xfrm>
          <a:off x="7069392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A4CA3-5C07-48CA-9F75-2E6D8C6BAD4B}">
      <dsp:nvSpPr>
        <dsp:cNvPr id="0" name=""/>
        <dsp:cNvSpPr/>
      </dsp:nvSpPr>
      <dsp:spPr>
        <a:xfrm>
          <a:off x="6834127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兆豐創投</a:t>
          </a:r>
        </a:p>
      </dsp:txBody>
      <dsp:txXfrm>
        <a:off x="6834127" y="1759020"/>
        <a:ext cx="941060" cy="30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67CB-3417-4D73-A5A7-99E680C64338}" type="datetimeFigureOut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750A3-307D-47EA-BDC1-F2960CD9DE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70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4085A9-08F1-4403-81ED-43B07AB8A639}" type="datetime1">
              <a:rPr lang="zh-TW" altLang="en-US" smtClean="0"/>
              <a:t>2024/9/3</a:t>
            </a:fld>
            <a:endParaRPr lang="zh-TW" altLang="en-US" dirty="0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A44900-F3D8-401F-A08A-54CA2EC7C28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66C4-8F01-431F-A335-6F33B5E58E6C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19D042E-6C6C-4944-A124-95C0E80F4C93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318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79269" y="6356351"/>
            <a:ext cx="2057400" cy="365125"/>
          </a:xfrm>
        </p:spPr>
        <p:txBody>
          <a:bodyPr/>
          <a:lstStyle/>
          <a:p>
            <a:fld id="{811D6462-FCDD-47F6-87A6-4269F101FA1A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2181" y="6339611"/>
            <a:ext cx="359641" cy="365125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625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2571750" y="6421872"/>
            <a:ext cx="2057400" cy="365125"/>
          </a:xfrm>
        </p:spPr>
        <p:txBody>
          <a:bodyPr/>
          <a:lstStyle/>
          <a:p>
            <a:fld id="{7E86FEDC-63DA-40B9-89E4-E3597206F782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9150" y="6421872"/>
            <a:ext cx="30861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7224" y="6383374"/>
            <a:ext cx="359641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A44900-F3D8-401F-A08A-54CA2EC7C28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 rot="21231844">
            <a:off x="7236999" y="167347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30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  <a:reflection blurRad="6350" stA="50000" endA="300" endPos="50000" dist="60007" dir="5400000" sy="-100000" algn="bl" rotWithShape="0"/>
                </a:effectLst>
                <a:latin typeface="Noto Sans CJK TC Black" pitchFamily="34" charset="-120"/>
                <a:ea typeface="Noto Sans CJK TC Black" pitchFamily="34" charset="-120"/>
              </a:rPr>
              <a:t>嶄新方向</a:t>
            </a:r>
            <a:endParaRPr lang="en-US" altLang="zh-TW" sz="3000" b="1" i="1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  <a:reflection blurRad="6350" stA="50000" endA="300" endPos="50000" dist="60007" dir="5400000" sy="-100000" algn="bl" rotWithShape="0"/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  <a:reflection blurRad="6350" stA="50000" endA="300" endPos="50000" dist="60007" dir="5400000" sy="-100000" algn="bl" rotWithShape="0"/>
                </a:effectLst>
                <a:latin typeface="Noto Sans CJK TC Black" pitchFamily="34" charset="-120"/>
                <a:ea typeface="Noto Sans CJK TC Black" pitchFamily="34" charset="-120"/>
              </a:rPr>
              <a:t>成就自我</a:t>
            </a:r>
          </a:p>
        </p:txBody>
      </p:sp>
    </p:spTree>
    <p:extLst>
      <p:ext uri="{BB962C8B-B14F-4D97-AF65-F5344CB8AC3E}">
        <p14:creationId xmlns:p14="http://schemas.microsoft.com/office/powerpoint/2010/main" val="39266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644C-DA53-4C78-A7A8-46A9418EF605}" type="datetime1">
              <a:rPr lang="zh-TW" altLang="en-US" smtClean="0"/>
              <a:t>2024/9/3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A0F5E-968F-48F2-8ECA-4B453D39DA28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8228-9FD2-46F8-B12E-8CF1C52A05EF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DBD5-29CB-4782-A312-F18C2140759D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F69-0412-44CA-8D85-9A105FC1B7EC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A56097-1D4E-4B30-844A-F1C26496CD5A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BB0-0E1D-493A-A235-6C16AFACDF1E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28FE-C8D6-4A61-9852-E39031E58B8A}" type="datetime1">
              <a:rPr lang="zh-TW" altLang="en-US" smtClean="0"/>
              <a:t>2024/9/3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BABBDF-CCAD-4370-9788-9A2FDAD48D21}" type="datetime1">
              <a:rPr lang="zh-TW" altLang="en-US" smtClean="0"/>
              <a:t>2024/9/3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A44900-F3D8-401F-A08A-54CA2EC7C28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86525"/>
            <a:ext cx="6312513" cy="42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 rot="21231844">
            <a:off x="7083111" y="75014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36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  <a:reflection blurRad="6350" stA="50000" endA="300" endPos="50000" dist="60007" dir="5400000" sy="-100000" algn="bl" rotWithShape="0"/>
                </a:effectLst>
                <a:latin typeface="Noto Sans CJK TC Black" pitchFamily="34" charset="-120"/>
                <a:ea typeface="Noto Sans CJK TC Black" pitchFamily="34" charset="-120"/>
              </a:rPr>
              <a:t>嶄新方向</a:t>
            </a:r>
            <a:endParaRPr lang="en-US" altLang="zh-TW" sz="3600" b="1" i="1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  <a:reflection blurRad="6350" stA="50000" endA="300" endPos="50000" dist="60007" dir="5400000" sy="-100000" algn="bl" rotWithShape="0"/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6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  <a:reflection blurRad="6350" stA="50000" endA="300" endPos="50000" dist="60007" dir="5400000" sy="-100000" algn="bl" rotWithShape="0"/>
                </a:effectLst>
                <a:latin typeface="Noto Sans CJK TC Black" pitchFamily="34" charset="-120"/>
                <a:ea typeface="Noto Sans CJK TC Black" pitchFamily="34" charset="-120"/>
              </a:rPr>
              <a:t>成就自我</a:t>
            </a:r>
          </a:p>
        </p:txBody>
      </p:sp>
      <p:sp>
        <p:nvSpPr>
          <p:cNvPr id="13" name="矩形 12"/>
          <p:cNvSpPr/>
          <p:nvPr/>
        </p:nvSpPr>
        <p:spPr>
          <a:xfrm>
            <a:off x="581644" y="2728976"/>
            <a:ext cx="8001003" cy="1323439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兆豐證券</a:t>
            </a:r>
            <a:endParaRPr lang="en-US" altLang="zh-TW" sz="4000" b="0" cap="none" spc="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4000" b="0" cap="none" spc="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明日之星專案計畫</a:t>
            </a:r>
          </a:p>
        </p:txBody>
      </p:sp>
    </p:spTree>
    <p:extLst>
      <p:ext uri="{BB962C8B-B14F-4D97-AF65-F5344CB8AC3E}">
        <p14:creationId xmlns:p14="http://schemas.microsoft.com/office/powerpoint/2010/main" val="319918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71423141"/>
              </p:ext>
            </p:extLst>
          </p:nvPr>
        </p:nvGraphicFramePr>
        <p:xfrm>
          <a:off x="333850" y="34185"/>
          <a:ext cx="7777217" cy="448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A44900-F3D8-401F-A08A-54CA2EC7C289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44525" y="351135"/>
            <a:ext cx="287771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兆豐金控子公司</a:t>
            </a:r>
          </a:p>
        </p:txBody>
      </p:sp>
      <p:pic>
        <p:nvPicPr>
          <p:cNvPr id="2054" name="Picture 6" descr="主視覺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97" y="3575199"/>
            <a:ext cx="7941137" cy="27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EE6BA2D-AE71-105E-F0BA-981E617F7B84}"/>
              </a:ext>
            </a:extLst>
          </p:cNvPr>
          <p:cNvSpPr txBox="1"/>
          <p:nvPr/>
        </p:nvSpPr>
        <p:spPr>
          <a:xfrm>
            <a:off x="596316" y="1342730"/>
            <a:ext cx="75221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兆豐證券業務齊全，經營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經紀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承銷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自營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債券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財富管理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金融商品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等多項業務。</a:t>
            </a:r>
            <a:endParaRPr lang="en-US" altLang="zh-TW" dirty="0">
              <a:latin typeface="Noto Sans CJK TC Black" pitchFamily="34" charset="-120"/>
              <a:ea typeface="Noto Sans CJK TC Black" pitchFamily="34" charset="-120"/>
            </a:endParaRPr>
          </a:p>
          <a:p>
            <a:pPr marL="274320" indent="-274320" defTabSz="91440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設有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兆豐國際投顧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兆豐期貨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兩家子公司，全台共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43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個分公司，以及銀行設立共同行銷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-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證券服務櫃檯，共計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98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家分行。</a:t>
            </a:r>
            <a:endParaRPr lang="en-US" altLang="zh-TW" dirty="0">
              <a:latin typeface="Noto Sans CJK TC Black" pitchFamily="34" charset="-120"/>
              <a:ea typeface="Noto Sans CJK TC Black" pitchFamily="34" charset="-120"/>
            </a:endParaRPr>
          </a:p>
          <a:p>
            <a:pPr marL="274320" indent="-274320" defTabSz="91440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員工近約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1,500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人，資本總額新台幣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116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億元。 </a:t>
            </a:r>
            <a:endParaRPr lang="en-US" altLang="zh-TW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6952608-CEEF-CFCA-470F-7B69FFDE6CBB}"/>
              </a:ext>
            </a:extLst>
          </p:cNvPr>
          <p:cNvGrpSpPr/>
          <p:nvPr/>
        </p:nvGrpSpPr>
        <p:grpSpPr>
          <a:xfrm>
            <a:off x="2864552" y="3082954"/>
            <a:ext cx="5154920" cy="3039544"/>
            <a:chOff x="3567004" y="2740161"/>
            <a:chExt cx="4641736" cy="3126152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B4974359-8E07-EE10-51A8-90FE9D05F3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608678" y="3969578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7B270210-91B6-BD0A-2621-66BFF1FECD7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608678" y="5238198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A3D5EC61-4F0B-35DA-6B3C-8E65C46CA689}"/>
                </a:ext>
              </a:extLst>
            </p:cNvPr>
            <p:cNvSpPr>
              <a:spLocks noChangeShapeType="1"/>
            </p:cNvSpPr>
            <p:nvPr/>
          </p:nvSpPr>
          <p:spPr bwMode="gray">
            <a:xfrm rot="2103433" flipV="1">
              <a:off x="3575643" y="4665326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82C7822C-6761-3FF5-A7C9-B672A021E2B9}"/>
                </a:ext>
              </a:extLst>
            </p:cNvPr>
            <p:cNvSpPr>
              <a:spLocks noChangeShapeType="1"/>
            </p:cNvSpPr>
            <p:nvPr/>
          </p:nvSpPr>
          <p:spPr bwMode="gray">
            <a:xfrm rot="4384254" flipH="1">
              <a:off x="5566753" y="5301880"/>
              <a:ext cx="311015" cy="207463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4C17191E-8DA1-4223-0BA3-558799C327D0}"/>
                </a:ext>
              </a:extLst>
            </p:cNvPr>
            <p:cNvSpPr>
              <a:spLocks noChangeShapeType="1"/>
            </p:cNvSpPr>
            <p:nvPr/>
          </p:nvSpPr>
          <p:spPr bwMode="gray">
            <a:xfrm rot="120645" flipH="1">
              <a:off x="5586938" y="3976181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08FCD2A5-DF50-4888-8075-949AC2C16BFE}"/>
                </a:ext>
              </a:extLst>
            </p:cNvPr>
            <p:cNvSpPr>
              <a:spLocks noChangeShapeType="1"/>
            </p:cNvSpPr>
            <p:nvPr/>
          </p:nvSpPr>
          <p:spPr bwMode="gray">
            <a:xfrm rot="2147097" flipH="1">
              <a:off x="5661007" y="4659007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1" name="AutoShape 23">
              <a:extLst>
                <a:ext uri="{FF2B5EF4-FFF2-40B4-BE49-F238E27FC236}">
                  <a16:creationId xmlns:a16="http://schemas.microsoft.com/office/drawing/2014/main" id="{3B43EBF4-D2A1-FD9D-21C1-C76292D092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67004" y="2740161"/>
              <a:ext cx="2333960" cy="5924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經紀業務</a:t>
              </a:r>
              <a:endParaRPr lang="en-US" altLang="zh-TW" b="1" dirty="0">
                <a:latin typeface="Noto Sans CJK TC Black" pitchFamily="34" charset="-120"/>
                <a:ea typeface="Noto Sans CJK TC Black" pitchFamily="34" charset="-120"/>
              </a:endParaRPr>
            </a:p>
            <a:p>
              <a:pPr algn="ctr"/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 </a:t>
              </a:r>
              <a:r>
                <a:rPr lang="en-US" altLang="zh-TW" sz="1200" b="1" dirty="0">
                  <a:latin typeface="Noto Sans CJK TC Black" pitchFamily="34" charset="-120"/>
                  <a:ea typeface="Noto Sans CJK TC Black" pitchFamily="34" charset="-120"/>
                </a:rPr>
                <a:t>(43</a:t>
              </a:r>
              <a:r>
                <a:rPr lang="zh-TW" altLang="en-US" sz="1200" b="1" dirty="0">
                  <a:latin typeface="Noto Sans CJK TC Black" pitchFamily="34" charset="-120"/>
                  <a:ea typeface="Noto Sans CJK TC Black" pitchFamily="34" charset="-120"/>
                </a:rPr>
                <a:t>個據點</a:t>
              </a:r>
              <a:r>
                <a:rPr lang="en-US" altLang="zh-TW" sz="1200" b="1" dirty="0">
                  <a:latin typeface="Noto Sans CJK TC Black" pitchFamily="34" charset="-120"/>
                  <a:ea typeface="Noto Sans CJK TC Black" pitchFamily="34" charset="-120"/>
                </a:rPr>
                <a:t>+98</a:t>
              </a:r>
              <a:r>
                <a:rPr lang="zh-TW" altLang="en-US" sz="1200" b="1" dirty="0">
                  <a:latin typeface="Noto Sans CJK TC Black" pitchFamily="34" charset="-120"/>
                  <a:ea typeface="Noto Sans CJK TC Black" pitchFamily="34" charset="-120"/>
                </a:rPr>
                <a:t>個銀行櫃檯</a:t>
              </a:r>
              <a:r>
                <a:rPr lang="en-US" altLang="zh-TW" sz="1200" b="1" dirty="0">
                  <a:latin typeface="Noto Sans CJK TC Black" pitchFamily="34" charset="-120"/>
                  <a:ea typeface="Noto Sans CJK TC Black" pitchFamily="34" charset="-120"/>
                </a:rPr>
                <a:t>)</a:t>
              </a:r>
              <a:endParaRPr lang="en-US" altLang="zh-CN" sz="1200" b="1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2" name="AutoShape 25">
              <a:extLst>
                <a:ext uri="{FF2B5EF4-FFF2-40B4-BE49-F238E27FC236}">
                  <a16:creationId xmlns:a16="http://schemas.microsoft.com/office/drawing/2014/main" id="{23C790EB-C2AE-D17C-E493-DE1205EF87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71804" y="3702877"/>
              <a:ext cx="2107047" cy="533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財富管理暨信託</a:t>
              </a:r>
              <a:endParaRPr lang="en-US" altLang="zh-CN" b="1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4" name="AutoShape 27">
              <a:extLst>
                <a:ext uri="{FF2B5EF4-FFF2-40B4-BE49-F238E27FC236}">
                  <a16:creationId xmlns:a16="http://schemas.microsoft.com/office/drawing/2014/main" id="{E831F194-C549-2CC6-DBF1-1B0A2405F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01693" y="4496736"/>
              <a:ext cx="2107047" cy="533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債券業務</a:t>
              </a:r>
              <a:endParaRPr lang="en-US" altLang="zh-CN" b="1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5" name="AutoShape 29">
              <a:extLst>
                <a:ext uri="{FF2B5EF4-FFF2-40B4-BE49-F238E27FC236}">
                  <a16:creationId xmlns:a16="http://schemas.microsoft.com/office/drawing/2014/main" id="{42C2858B-DFBD-6273-4F38-8F76AE00EC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21568" y="5332913"/>
              <a:ext cx="2107047" cy="533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金融商品業務</a:t>
              </a:r>
              <a:endParaRPr lang="en-US" altLang="zh-CN" b="1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sp>
        <p:nvSpPr>
          <p:cNvPr id="16" name="AutoShape 25">
            <a:extLst>
              <a:ext uri="{FF2B5EF4-FFF2-40B4-BE49-F238E27FC236}">
                <a16:creationId xmlns:a16="http://schemas.microsoft.com/office/drawing/2014/main" id="{23C790EB-C2AE-D17C-E493-DE1205EF8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199" y="4008530"/>
            <a:ext cx="2340000" cy="4800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自營業務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證券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.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期貨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)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7" name="AutoShape 25">
            <a:extLst>
              <a:ext uri="{FF2B5EF4-FFF2-40B4-BE49-F238E27FC236}">
                <a16:creationId xmlns:a16="http://schemas.microsoft.com/office/drawing/2014/main" id="{23C790EB-C2AE-D17C-E493-DE1205EF8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400" y="5612725"/>
            <a:ext cx="2317799" cy="4800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國際證券業務分公司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8" name="AutoShape 25">
            <a:extLst>
              <a:ext uri="{FF2B5EF4-FFF2-40B4-BE49-F238E27FC236}">
                <a16:creationId xmlns:a16="http://schemas.microsoft.com/office/drawing/2014/main" id="{23C790EB-C2AE-D17C-E493-DE1205EF8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118" y="4810148"/>
            <a:ext cx="2340000" cy="4800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資本市場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含股務代理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)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4563" y="4180337"/>
            <a:ext cx="1597220" cy="21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44525" y="352465"/>
            <a:ext cx="2492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兆豐證券簡介</a:t>
            </a: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4C17191E-8DA1-4223-0BA3-558799C327D0}"/>
              </a:ext>
            </a:extLst>
          </p:cNvPr>
          <p:cNvSpPr>
            <a:spLocks noChangeShapeType="1"/>
          </p:cNvSpPr>
          <p:nvPr/>
        </p:nvSpPr>
        <p:spPr bwMode="gray">
          <a:xfrm rot="120645">
            <a:off x="4154410" y="3759181"/>
            <a:ext cx="12287" cy="349950"/>
          </a:xfrm>
          <a:prstGeom prst="line">
            <a:avLst/>
          </a:prstGeom>
          <a:noFill/>
          <a:ln w="76200">
            <a:solidFill>
              <a:srgbClr val="922F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86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44525" y="352465"/>
            <a:ext cx="32950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兆豐證券榮耀紀事</a:t>
            </a:r>
          </a:p>
        </p:txBody>
      </p:sp>
      <p:sp>
        <p:nvSpPr>
          <p:cNvPr id="4" name="AutoShape 7" descr="國家品牌玉山獎官方網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 flipV="1">
            <a:off x="1438760" y="1450104"/>
            <a:ext cx="0" cy="4424916"/>
          </a:xfrm>
          <a:prstGeom prst="straightConnector1">
            <a:avLst/>
          </a:prstGeom>
          <a:ln w="38100">
            <a:solidFill>
              <a:srgbClr val="922F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1944" y="1209780"/>
            <a:ext cx="117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2024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年</a:t>
            </a:r>
          </a:p>
        </p:txBody>
      </p:sp>
      <p:sp>
        <p:nvSpPr>
          <p:cNvPr id="8" name="橢圓 7"/>
          <p:cNvSpPr/>
          <p:nvPr/>
        </p:nvSpPr>
        <p:spPr>
          <a:xfrm>
            <a:off x="1354810" y="176255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24754" y="1670220"/>
            <a:ext cx="6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四度榮獲金管會評核公平待客前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肯定之大型綜合券商</a:t>
            </a:r>
          </a:p>
        </p:txBody>
      </p:sp>
      <p:sp>
        <p:nvSpPr>
          <p:cNvPr id="9" name="矩形 8"/>
          <p:cNvSpPr/>
          <p:nvPr/>
        </p:nvSpPr>
        <p:spPr>
          <a:xfrm>
            <a:off x="892257" y="1683406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7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7" name="矩形 16"/>
          <p:cNvSpPr/>
          <p:nvPr/>
        </p:nvSpPr>
        <p:spPr>
          <a:xfrm>
            <a:off x="739086" y="2193282"/>
            <a:ext cx="697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6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520661" y="2171771"/>
            <a:ext cx="618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榮獲第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屆國家品牌玉山獎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傑出企業獎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最佳產品獎：兆好貸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855968" y="3881665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4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25" name="橢圓 24"/>
          <p:cNvSpPr/>
          <p:nvPr/>
        </p:nvSpPr>
        <p:spPr>
          <a:xfrm>
            <a:off x="1354808" y="2267791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354810" y="3968866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16" descr="國家品牌玉山獎官方網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2" b="96137" l="1389" r="89815">
                        <a14:foregroundMark x1="24074" y1="58798" x2="36111" y2="42489"/>
                        <a14:foregroundMark x1="14352" y1="69957" x2="63889" y2="69957"/>
                        <a14:foregroundMark x1="14815" y1="67382" x2="62963" y2="68240"/>
                        <a14:foregroundMark x1="14352" y1="74249" x2="52778" y2="75536"/>
                        <a14:foregroundMark x1="13426" y1="74249" x2="17593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2" y="4612194"/>
            <a:ext cx="1589141" cy="17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橢圓 31"/>
          <p:cNvSpPr/>
          <p:nvPr/>
        </p:nvSpPr>
        <p:spPr>
          <a:xfrm>
            <a:off x="1363056" y="5055075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CBF4BDD-50E4-48FA-944C-E63D4F0439D4}"/>
              </a:ext>
            </a:extLst>
          </p:cNvPr>
          <p:cNvSpPr txBox="1"/>
          <p:nvPr/>
        </p:nvSpPr>
        <p:spPr>
          <a:xfrm>
            <a:off x="1563275" y="2882007"/>
            <a:ext cx="6197228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榮獲經濟日報第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屆「權民搶百萬」競賽券商特別獎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權民實動王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7A21980-6C4C-4830-B0E9-24471BD58621}"/>
              </a:ext>
            </a:extLst>
          </p:cNvPr>
          <p:cNvSpPr/>
          <p:nvPr/>
        </p:nvSpPr>
        <p:spPr>
          <a:xfrm>
            <a:off x="832492" y="2928941"/>
            <a:ext cx="59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00A78EA0-61AF-4818-93AE-13883EE8495C}"/>
              </a:ext>
            </a:extLst>
          </p:cNvPr>
          <p:cNvSpPr/>
          <p:nvPr/>
        </p:nvSpPr>
        <p:spPr>
          <a:xfrm>
            <a:off x="1361132" y="3008764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14A1A0A-B4F4-4760-8E0E-75AE72425846}"/>
              </a:ext>
            </a:extLst>
          </p:cNvPr>
          <p:cNvSpPr txBox="1"/>
          <p:nvPr/>
        </p:nvSpPr>
        <p:spPr>
          <a:xfrm>
            <a:off x="1572413" y="3877617"/>
            <a:ext cx="6409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榮獲台灣證券交易所「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年度第一季上市股票造市者競賽獎」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《ESG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專屬獎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；「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 113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年度第一季上櫃股票造市者競賽獎」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造市有成獎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第三名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F4E6195-7890-4FC5-82D0-C8FC609FB631}"/>
              </a:ext>
            </a:extLst>
          </p:cNvPr>
          <p:cNvSpPr txBox="1"/>
          <p:nvPr/>
        </p:nvSpPr>
        <p:spPr>
          <a:xfrm>
            <a:off x="1633353" y="4962741"/>
            <a:ext cx="527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年度卓越雜誌舉辦卓越證券評比金控類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最佳服務品質獎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4FA9A29-E94A-4DAA-B83E-5A238B9C9235}"/>
              </a:ext>
            </a:extLst>
          </p:cNvPr>
          <p:cNvSpPr/>
          <p:nvPr/>
        </p:nvSpPr>
        <p:spPr>
          <a:xfrm>
            <a:off x="746500" y="4962742"/>
            <a:ext cx="64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3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804D2931-26CF-4A20-89CC-9C4E018942A1}"/>
              </a:ext>
            </a:extLst>
          </p:cNvPr>
          <p:cNvSpPr/>
          <p:nvPr/>
        </p:nvSpPr>
        <p:spPr>
          <a:xfrm>
            <a:off x="1363056" y="5722307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85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44525" y="352465"/>
            <a:ext cx="32950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兆豐證券榮耀紀事</a:t>
            </a:r>
          </a:p>
        </p:txBody>
      </p:sp>
      <p:sp>
        <p:nvSpPr>
          <p:cNvPr id="4" name="AutoShape 7" descr="國家品牌玉山獎官方網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 flipV="1">
            <a:off x="1438760" y="1450104"/>
            <a:ext cx="0" cy="4424916"/>
          </a:xfrm>
          <a:prstGeom prst="straightConnector1">
            <a:avLst/>
          </a:prstGeom>
          <a:ln w="38100">
            <a:solidFill>
              <a:srgbClr val="922F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1944" y="1209780"/>
            <a:ext cx="117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2024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年</a:t>
            </a:r>
          </a:p>
        </p:txBody>
      </p:sp>
      <p:sp>
        <p:nvSpPr>
          <p:cNvPr id="8" name="橢圓 7"/>
          <p:cNvSpPr/>
          <p:nvPr/>
        </p:nvSpPr>
        <p:spPr>
          <a:xfrm>
            <a:off x="1354810" y="176255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24754" y="1670220"/>
            <a:ext cx="6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年度上櫃股票造市者競賽獎勵活動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登峰造極獎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第一季第三名、第二季第三名</a:t>
            </a:r>
          </a:p>
        </p:txBody>
      </p:sp>
      <p:sp>
        <p:nvSpPr>
          <p:cNvPr id="9" name="矩形 8"/>
          <p:cNvSpPr/>
          <p:nvPr/>
        </p:nvSpPr>
        <p:spPr>
          <a:xfrm>
            <a:off x="892257" y="1683406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7" name="矩形 16"/>
          <p:cNvSpPr/>
          <p:nvPr/>
        </p:nvSpPr>
        <p:spPr>
          <a:xfrm>
            <a:off x="832492" y="2465980"/>
            <a:ext cx="604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585528" y="2562613"/>
            <a:ext cx="6119709" cy="36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榮獲工商時報第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屆台灣權王大賽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最佳動能獎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722919" y="3881665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25" name="橢圓 24"/>
          <p:cNvSpPr/>
          <p:nvPr/>
        </p:nvSpPr>
        <p:spPr>
          <a:xfrm>
            <a:off x="1371950" y="2587051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354810" y="3968866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16" descr="國家品牌玉山獎官方網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2" b="96137" l="1389" r="89815">
                        <a14:foregroundMark x1="24074" y1="58798" x2="36111" y2="42489"/>
                        <a14:foregroundMark x1="14352" y1="69957" x2="63889" y2="69957"/>
                        <a14:foregroundMark x1="14815" y1="67382" x2="62963" y2="68240"/>
                        <a14:foregroundMark x1="14352" y1="74249" x2="52778" y2="75536"/>
                        <a14:foregroundMark x1="13426" y1="74249" x2="17593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2" y="4612194"/>
            <a:ext cx="1589141" cy="17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橢圓 31"/>
          <p:cNvSpPr/>
          <p:nvPr/>
        </p:nvSpPr>
        <p:spPr>
          <a:xfrm>
            <a:off x="1367745" y="4565368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00A78EA0-61AF-4818-93AE-13883EE8495C}"/>
              </a:ext>
            </a:extLst>
          </p:cNvPr>
          <p:cNvSpPr/>
          <p:nvPr/>
        </p:nvSpPr>
        <p:spPr>
          <a:xfrm>
            <a:off x="536896" y="3130064"/>
            <a:ext cx="998748" cy="38363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2023</a:t>
            </a:r>
            <a:endParaRPr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14A1A0A-B4F4-4760-8E0E-75AE72425846}"/>
              </a:ext>
            </a:extLst>
          </p:cNvPr>
          <p:cNvSpPr txBox="1"/>
          <p:nvPr/>
        </p:nvSpPr>
        <p:spPr>
          <a:xfrm>
            <a:off x="1572414" y="3877617"/>
            <a:ext cx="64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榮獲證券櫃檯買賣中心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年度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推薦輔導上櫃績效第二名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)</a:t>
            </a: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F4E6195-7890-4FC5-82D0-C8FC609FB631}"/>
              </a:ext>
            </a:extLst>
          </p:cNvPr>
          <p:cNvSpPr txBox="1"/>
          <p:nvPr/>
        </p:nvSpPr>
        <p:spPr>
          <a:xfrm>
            <a:off x="1633353" y="4490007"/>
            <a:ext cx="553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榮獲工商時報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年度多元信託創新獎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最佳證券商財富管理信託創新獎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最佳有價證券信託創新獎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4FA9A29-E94A-4DAA-B83E-5A238B9C9235}"/>
              </a:ext>
            </a:extLst>
          </p:cNvPr>
          <p:cNvSpPr/>
          <p:nvPr/>
        </p:nvSpPr>
        <p:spPr>
          <a:xfrm>
            <a:off x="707459" y="4452305"/>
            <a:ext cx="681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804D2931-26CF-4A20-89CC-9C4E018942A1}"/>
              </a:ext>
            </a:extLst>
          </p:cNvPr>
          <p:cNvSpPr/>
          <p:nvPr/>
        </p:nvSpPr>
        <p:spPr>
          <a:xfrm>
            <a:off x="1367744" y="5766299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21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44525" y="352465"/>
            <a:ext cx="32950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兆豐證券榮耀紀事</a:t>
            </a:r>
          </a:p>
        </p:txBody>
      </p:sp>
      <p:sp>
        <p:nvSpPr>
          <p:cNvPr id="4" name="AutoShape 7" descr="國家品牌玉山獎官方網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 flipV="1">
            <a:off x="1438760" y="1450104"/>
            <a:ext cx="0" cy="4424916"/>
          </a:xfrm>
          <a:prstGeom prst="straightConnector1">
            <a:avLst/>
          </a:prstGeom>
          <a:ln w="38100">
            <a:solidFill>
              <a:srgbClr val="922F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1944" y="1209780"/>
            <a:ext cx="117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2023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年</a:t>
            </a:r>
          </a:p>
        </p:txBody>
      </p:sp>
      <p:sp>
        <p:nvSpPr>
          <p:cNvPr id="8" name="橢圓 7"/>
          <p:cNvSpPr/>
          <p:nvPr/>
        </p:nvSpPr>
        <p:spPr>
          <a:xfrm>
            <a:off x="1354810" y="176255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24754" y="1670220"/>
            <a:ext cx="6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榮獲台灣永續能源研究基金會第十六屆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TCSA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台灣企業永續獎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性別平等領袖獎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208" y="1683406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7" name="矩形 16"/>
          <p:cNvSpPr/>
          <p:nvPr/>
        </p:nvSpPr>
        <p:spPr>
          <a:xfrm>
            <a:off x="739103" y="2486092"/>
            <a:ext cx="69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06657" y="2467529"/>
            <a:ext cx="637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1111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人力銀行「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幸福企業」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金融管顧業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855968" y="3881665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7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25" name="橢圓 24"/>
          <p:cNvSpPr/>
          <p:nvPr/>
        </p:nvSpPr>
        <p:spPr>
          <a:xfrm>
            <a:off x="1361132" y="2561559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354810" y="3968866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16" descr="國家品牌玉山獎官方網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2" b="96137" l="1389" r="89815">
                        <a14:foregroundMark x1="24074" y1="58798" x2="36111" y2="42489"/>
                        <a14:foregroundMark x1="14352" y1="69957" x2="63889" y2="69957"/>
                        <a14:foregroundMark x1="14815" y1="67382" x2="62963" y2="68240"/>
                        <a14:foregroundMark x1="14352" y1="74249" x2="52778" y2="75536"/>
                        <a14:foregroundMark x1="13426" y1="74249" x2="17593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2" y="4612194"/>
            <a:ext cx="1589141" cy="17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橢圓 31"/>
          <p:cNvSpPr/>
          <p:nvPr/>
        </p:nvSpPr>
        <p:spPr>
          <a:xfrm>
            <a:off x="1354810" y="5505688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CBF4BDD-50E4-48FA-944C-E63D4F0439D4}"/>
              </a:ext>
            </a:extLst>
          </p:cNvPr>
          <p:cNvSpPr txBox="1"/>
          <p:nvPr/>
        </p:nvSpPr>
        <p:spPr>
          <a:xfrm>
            <a:off x="1563275" y="2882007"/>
            <a:ext cx="6197228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榮獲台北市政府頒布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台北市中高齡者暨高齡者友善企業認證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7A21980-6C4C-4830-B0E9-24471BD58621}"/>
              </a:ext>
            </a:extLst>
          </p:cNvPr>
          <p:cNvSpPr/>
          <p:nvPr/>
        </p:nvSpPr>
        <p:spPr>
          <a:xfrm>
            <a:off x="832492" y="2928941"/>
            <a:ext cx="59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9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00A78EA0-61AF-4818-93AE-13883EE8495C}"/>
              </a:ext>
            </a:extLst>
          </p:cNvPr>
          <p:cNvSpPr/>
          <p:nvPr/>
        </p:nvSpPr>
        <p:spPr>
          <a:xfrm>
            <a:off x="1361132" y="3008764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14A1A0A-B4F4-4760-8E0E-75AE72425846}"/>
              </a:ext>
            </a:extLst>
          </p:cNvPr>
          <p:cNvSpPr txBox="1"/>
          <p:nvPr/>
        </p:nvSpPr>
        <p:spPr>
          <a:xfrm>
            <a:off x="1572413" y="3877617"/>
            <a:ext cx="6409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榮獲金管會頒布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年度金融服務業「公平待客原則」評核結果為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大型綜合券商排名前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25%》</a:t>
            </a:r>
          </a:p>
          <a:p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804D2931-26CF-4A20-89CC-9C4E018942A1}"/>
              </a:ext>
            </a:extLst>
          </p:cNvPr>
          <p:cNvSpPr/>
          <p:nvPr/>
        </p:nvSpPr>
        <p:spPr>
          <a:xfrm>
            <a:off x="1354810" y="572711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95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4" y="1346963"/>
            <a:ext cx="6840000" cy="4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83774" y="4611447"/>
            <a:ext cx="4958296" cy="1477328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證券經紀業務介紹</a:t>
            </a:r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endParaRPr lang="zh-TW" altLang="en-US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476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>
            <a:extLst>
              <a:ext uri="{FF2B5EF4-FFF2-40B4-BE49-F238E27FC236}">
                <a16:creationId xmlns:a16="http://schemas.microsoft.com/office/drawing/2014/main" id="{22165CE4-B868-4BF4-BF2E-135341BB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81" y="3359150"/>
            <a:ext cx="59279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投影片編號版面配置區 1">
            <a:extLst>
              <a:ext uri="{FF2B5EF4-FFF2-40B4-BE49-F238E27FC236}">
                <a16:creationId xmlns:a16="http://schemas.microsoft.com/office/drawing/2014/main" id="{8129672D-019F-427D-8814-28969A15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2D561054-590D-4C25-B982-18E2CEC5BE4D}" type="slidenum">
              <a:rPr lang="zh-TW" altLang="en-US" smtClean="0">
                <a:solidFill>
                  <a:schemeClr val="bg1"/>
                </a:solidFill>
                <a:ea typeface="新細明體" panose="02020500000000000000" pitchFamily="18" charset="-120"/>
              </a:rPr>
              <a:pPr/>
              <a:t>16</a:t>
            </a:fld>
            <a:endParaRPr lang="zh-TW" altLang="en-US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11268" name="矩形 2">
            <a:extLst>
              <a:ext uri="{FF2B5EF4-FFF2-40B4-BE49-F238E27FC236}">
                <a16:creationId xmlns:a16="http://schemas.microsoft.com/office/drawing/2014/main" id="{A7247D52-1753-4FEA-80DD-C97345E3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2875"/>
            <a:ext cx="46529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3000" b="1">
                <a:latin typeface="Noto Sans CJK TC Black"/>
                <a:ea typeface="Noto Sans CJK TC Black"/>
                <a:cs typeface="Noto Sans CJK TC Black"/>
              </a:rPr>
              <a:t>證券分公司職涯發展</a:t>
            </a:r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83CF18A4-7124-47A9-A523-755CAA0CB5C4}"/>
              </a:ext>
            </a:extLst>
          </p:cNvPr>
          <p:cNvSpPr/>
          <p:nvPr/>
        </p:nvSpPr>
        <p:spPr>
          <a:xfrm>
            <a:off x="730250" y="5184775"/>
            <a:ext cx="1820863" cy="449263"/>
          </a:xfrm>
          <a:prstGeom prst="roundRect">
            <a:avLst/>
          </a:prstGeom>
          <a:solidFill>
            <a:srgbClr val="922F5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分公司前台</a:t>
            </a:r>
          </a:p>
        </p:txBody>
      </p:sp>
      <p:sp>
        <p:nvSpPr>
          <p:cNvPr id="11270" name="文字方塊 45">
            <a:extLst>
              <a:ext uri="{FF2B5EF4-FFF2-40B4-BE49-F238E27FC236}">
                <a16:creationId xmlns:a16="http://schemas.microsoft.com/office/drawing/2014/main" id="{47C4F2EF-7F4B-46BF-AA67-3786564BA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7" y="4360863"/>
            <a:ext cx="99249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營業員</a:t>
            </a:r>
          </a:p>
        </p:txBody>
      </p:sp>
      <p:sp>
        <p:nvSpPr>
          <p:cNvPr id="11271" name="文字方塊 47">
            <a:extLst>
              <a:ext uri="{FF2B5EF4-FFF2-40B4-BE49-F238E27FC236}">
                <a16:creationId xmlns:a16="http://schemas.microsoft.com/office/drawing/2014/main" id="{663A6465-4E2F-48C1-B903-2E420783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37" y="3606800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櫃檯主管</a:t>
            </a:r>
          </a:p>
        </p:txBody>
      </p:sp>
      <p:sp>
        <p:nvSpPr>
          <p:cNvPr id="11272" name="文字方塊 48">
            <a:extLst>
              <a:ext uri="{FF2B5EF4-FFF2-40B4-BE49-F238E27FC236}">
                <a16:creationId xmlns:a16="http://schemas.microsoft.com/office/drawing/2014/main" id="{D3DFDE1B-C2D2-49FA-B976-9D35B39C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545" y="2540000"/>
            <a:ext cx="178368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+mn-ea"/>
                <a:ea typeface="+mn-ea"/>
                <a:cs typeface="Noto Sans CJK TC Black"/>
              </a:rPr>
              <a:t> 經理人</a:t>
            </a:r>
          </a:p>
        </p:txBody>
      </p:sp>
      <p:sp>
        <p:nvSpPr>
          <p:cNvPr id="11273" name="文字方塊 49">
            <a:extLst>
              <a:ext uri="{FF2B5EF4-FFF2-40B4-BE49-F238E27FC236}">
                <a16:creationId xmlns:a16="http://schemas.microsoft.com/office/drawing/2014/main" id="{A10DDEDE-4186-4928-B577-1EF6D119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185" y="1662113"/>
            <a:ext cx="178368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區主管</a:t>
            </a:r>
          </a:p>
        </p:txBody>
      </p:sp>
      <p:pic>
        <p:nvPicPr>
          <p:cNvPr id="11274" name="Picture 4">
            <a:extLst>
              <a:ext uri="{FF2B5EF4-FFF2-40B4-BE49-F238E27FC236}">
                <a16:creationId xmlns:a16="http://schemas.microsoft.com/office/drawing/2014/main" id="{64038107-0944-4075-B22E-94D94555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359150"/>
            <a:ext cx="715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5">
            <a:extLst>
              <a:ext uri="{FF2B5EF4-FFF2-40B4-BE49-F238E27FC236}">
                <a16:creationId xmlns:a16="http://schemas.microsoft.com/office/drawing/2014/main" id="{A63DAAC8-7013-479B-B52B-FC39810A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93" y="2358231"/>
            <a:ext cx="8112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7">
            <a:extLst>
              <a:ext uri="{FF2B5EF4-FFF2-40B4-BE49-F238E27FC236}">
                <a16:creationId xmlns:a16="http://schemas.microsoft.com/office/drawing/2014/main" id="{EAE28E80-8CF9-4267-8529-5F05ED8D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409700"/>
            <a:ext cx="7270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8">
            <a:extLst>
              <a:ext uri="{FF2B5EF4-FFF2-40B4-BE49-F238E27FC236}">
                <a16:creationId xmlns:a16="http://schemas.microsoft.com/office/drawing/2014/main" id="{7CCC99E3-FE7C-47CA-947C-2D6931B1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2" y="4164013"/>
            <a:ext cx="715424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圓角矩形 58">
            <a:extLst>
              <a:ext uri="{FF2B5EF4-FFF2-40B4-BE49-F238E27FC236}">
                <a16:creationId xmlns:a16="http://schemas.microsoft.com/office/drawing/2014/main" id="{835B137C-5B7A-4372-8C67-C4AF30613CF4}"/>
              </a:ext>
            </a:extLst>
          </p:cNvPr>
          <p:cNvSpPr/>
          <p:nvPr/>
        </p:nvSpPr>
        <p:spPr>
          <a:xfrm>
            <a:off x="5408076" y="5184775"/>
            <a:ext cx="1820862" cy="442913"/>
          </a:xfrm>
          <a:prstGeom prst="roundRect">
            <a:avLst/>
          </a:prstGeom>
          <a:solidFill>
            <a:srgbClr val="B81908"/>
          </a:solidFill>
          <a:ln>
            <a:solidFill>
              <a:srgbClr val="C000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分公司後台</a:t>
            </a:r>
          </a:p>
        </p:txBody>
      </p:sp>
      <p:sp>
        <p:nvSpPr>
          <p:cNvPr id="11279" name="文字方塊 59">
            <a:extLst>
              <a:ext uri="{FF2B5EF4-FFF2-40B4-BE49-F238E27FC236}">
                <a16:creationId xmlns:a16="http://schemas.microsoft.com/office/drawing/2014/main" id="{94417C2C-F333-4A5C-B0F5-97E6757D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897" y="3611563"/>
            <a:ext cx="14429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財行主管</a:t>
            </a:r>
          </a:p>
        </p:txBody>
      </p:sp>
      <p:sp>
        <p:nvSpPr>
          <p:cNvPr id="11280" name="文字方塊 60">
            <a:extLst>
              <a:ext uri="{FF2B5EF4-FFF2-40B4-BE49-F238E27FC236}">
                <a16:creationId xmlns:a16="http://schemas.microsoft.com/office/drawing/2014/main" id="{CBEDDABF-81B7-4EDC-88F7-E89425F91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897" y="4356100"/>
            <a:ext cx="30327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開戶信用</a:t>
            </a:r>
            <a:r>
              <a:rPr lang="en-US" altLang="zh-TW" sz="2000" dirty="0">
                <a:latin typeface="Noto Sans CJK TC Black"/>
                <a:ea typeface="Noto Sans CJK TC Black"/>
                <a:cs typeface="Noto Sans CJK TC Black"/>
              </a:rPr>
              <a:t>/</a:t>
            </a:r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輸單作業</a:t>
            </a:r>
            <a:r>
              <a:rPr lang="en-US" altLang="zh-TW" sz="2000" dirty="0">
                <a:latin typeface="Noto Sans CJK TC Black"/>
                <a:ea typeface="Noto Sans CJK TC Black"/>
                <a:cs typeface="Noto Sans CJK TC Black"/>
              </a:rPr>
              <a:t>/</a:t>
            </a:r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總務</a:t>
            </a:r>
          </a:p>
        </p:txBody>
      </p:sp>
      <p:pic>
        <p:nvPicPr>
          <p:cNvPr id="11281" name="Picture 9">
            <a:extLst>
              <a:ext uri="{FF2B5EF4-FFF2-40B4-BE49-F238E27FC236}">
                <a16:creationId xmlns:a16="http://schemas.microsoft.com/office/drawing/2014/main" id="{20DEDFB6-4CFD-46E7-9D59-803C006D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95" y="4164013"/>
            <a:ext cx="6921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D5DBEEBD-F409-43EC-83C7-A059CC1B4022}"/>
              </a:ext>
            </a:extLst>
          </p:cNvPr>
          <p:cNvCxnSpPr/>
          <p:nvPr/>
        </p:nvCxnSpPr>
        <p:spPr>
          <a:xfrm>
            <a:off x="3609975" y="2062163"/>
            <a:ext cx="1300163" cy="0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BDC6368D-7F4B-4459-A4A2-CD3B0B8ECEDB}"/>
              </a:ext>
            </a:extLst>
          </p:cNvPr>
          <p:cNvCxnSpPr/>
          <p:nvPr/>
        </p:nvCxnSpPr>
        <p:spPr>
          <a:xfrm>
            <a:off x="3609975" y="2940050"/>
            <a:ext cx="1301750" cy="0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D6C3D087-C585-40B0-9F4B-6DA04C99ABB4}"/>
              </a:ext>
            </a:extLst>
          </p:cNvPr>
          <p:cNvCxnSpPr>
            <a:cxnSpLocks/>
          </p:cNvCxnSpPr>
          <p:nvPr/>
        </p:nvCxnSpPr>
        <p:spPr>
          <a:xfrm>
            <a:off x="1780637" y="4006850"/>
            <a:ext cx="1300163" cy="0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E3BE0B60-B569-47EE-A8E0-D996A2202E0C}"/>
              </a:ext>
            </a:extLst>
          </p:cNvPr>
          <p:cNvCxnSpPr>
            <a:cxnSpLocks/>
          </p:cNvCxnSpPr>
          <p:nvPr/>
        </p:nvCxnSpPr>
        <p:spPr>
          <a:xfrm>
            <a:off x="5259897" y="4006850"/>
            <a:ext cx="1291905" cy="0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029CE5B5-92B8-4E9A-8E77-69C2C62243D4}"/>
              </a:ext>
            </a:extLst>
          </p:cNvPr>
          <p:cNvCxnSpPr>
            <a:cxnSpLocks/>
          </p:cNvCxnSpPr>
          <p:nvPr/>
        </p:nvCxnSpPr>
        <p:spPr>
          <a:xfrm flipV="1">
            <a:off x="1285876" y="4756150"/>
            <a:ext cx="1138543" cy="15875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7600C5B8-39B2-4093-924D-46806C4944CF}"/>
              </a:ext>
            </a:extLst>
          </p:cNvPr>
          <p:cNvCxnSpPr>
            <a:cxnSpLocks/>
          </p:cNvCxnSpPr>
          <p:nvPr/>
        </p:nvCxnSpPr>
        <p:spPr>
          <a:xfrm>
            <a:off x="5259897" y="4756150"/>
            <a:ext cx="2877424" cy="15875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8" name="矩形 4">
            <a:extLst>
              <a:ext uri="{FF2B5EF4-FFF2-40B4-BE49-F238E27FC236}">
                <a16:creationId xmlns:a16="http://schemas.microsoft.com/office/drawing/2014/main" id="{5DF1AA69-ED50-4844-8EFC-2DE9F5E4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4371975"/>
            <a:ext cx="157171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Noto Sans CJK TC Black"/>
                <a:ea typeface="Noto Sans CJK TC Black"/>
                <a:cs typeface="Noto Sans CJK TC Black"/>
              </a:rPr>
              <a:t>銀行證券櫃檯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F596372-D75B-4D1C-9EF8-500071261098}"/>
              </a:ext>
            </a:extLst>
          </p:cNvPr>
          <p:cNvCxnSpPr>
            <a:cxnSpLocks/>
          </p:cNvCxnSpPr>
          <p:nvPr/>
        </p:nvCxnSpPr>
        <p:spPr>
          <a:xfrm flipV="1">
            <a:off x="2558642" y="4756151"/>
            <a:ext cx="1661020" cy="407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25">
            <a:extLst>
              <a:ext uri="{FF2B5EF4-FFF2-40B4-BE49-F238E27FC236}">
                <a16:creationId xmlns:a16="http://schemas.microsoft.com/office/drawing/2014/main" id="{6C290244-4105-40D7-BBC3-942F38E81832}"/>
              </a:ext>
            </a:extLst>
          </p:cNvPr>
          <p:cNvSpPr/>
          <p:nvPr/>
        </p:nvSpPr>
        <p:spPr>
          <a:xfrm>
            <a:off x="2824163" y="5178425"/>
            <a:ext cx="1820862" cy="449263"/>
          </a:xfrm>
          <a:prstGeom prst="roundRect">
            <a:avLst/>
          </a:prstGeom>
          <a:solidFill>
            <a:srgbClr val="922F5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共同行銷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277" y="1337582"/>
            <a:ext cx="6840000" cy="4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67148" y="4653011"/>
            <a:ext cx="4958296" cy="1477328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兆豐證券實習制度說明</a:t>
            </a:r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endParaRPr lang="zh-TW" altLang="en-US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79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3" name="＞形箭號 2"/>
          <p:cNvSpPr/>
          <p:nvPr/>
        </p:nvSpPr>
        <p:spPr>
          <a:xfrm>
            <a:off x="383935" y="1790212"/>
            <a:ext cx="1872000" cy="923925"/>
          </a:xfrm>
          <a:prstGeom prst="chevron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＞形箭號 3"/>
          <p:cNvSpPr/>
          <p:nvPr/>
        </p:nvSpPr>
        <p:spPr>
          <a:xfrm>
            <a:off x="2295589" y="1790212"/>
            <a:ext cx="1872000" cy="923925"/>
          </a:xfrm>
          <a:prstGeom prst="chevron">
            <a:avLst/>
          </a:prstGeom>
          <a:solidFill>
            <a:srgbClr val="00DE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＞形箭號 4"/>
          <p:cNvSpPr/>
          <p:nvPr/>
        </p:nvSpPr>
        <p:spPr>
          <a:xfrm>
            <a:off x="4199245" y="1777863"/>
            <a:ext cx="1872000" cy="923925"/>
          </a:xfrm>
          <a:prstGeom prst="chevron">
            <a:avLst/>
          </a:prstGeom>
          <a:solidFill>
            <a:srgbClr val="99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＞形箭號 5"/>
          <p:cNvSpPr/>
          <p:nvPr/>
        </p:nvSpPr>
        <p:spPr>
          <a:xfrm>
            <a:off x="6171389" y="1758681"/>
            <a:ext cx="1872000" cy="923925"/>
          </a:xfrm>
          <a:prstGeom prst="chevron">
            <a:avLst/>
          </a:prstGeom>
          <a:solidFill>
            <a:srgbClr val="FF5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08773" y="1928175"/>
            <a:ext cx="648000" cy="6480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i="1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1</a:t>
            </a:r>
            <a:endParaRPr lang="zh-TW" altLang="en-US" sz="3000" i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295589" y="1942799"/>
            <a:ext cx="648000" cy="648000"/>
          </a:xfrm>
          <a:prstGeom prst="ellipse">
            <a:avLst/>
          </a:prstGeom>
          <a:solidFill>
            <a:srgbClr val="00DE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i="1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2</a:t>
            </a:r>
            <a:endParaRPr lang="zh-TW" altLang="en-US" sz="3000" i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199245" y="1915825"/>
            <a:ext cx="648000" cy="648000"/>
          </a:xfrm>
          <a:prstGeom prst="ellipse">
            <a:avLst/>
          </a:prstGeom>
          <a:solidFill>
            <a:srgbClr val="99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i="1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3</a:t>
            </a:r>
            <a:endParaRPr lang="zh-TW" altLang="en-US" sz="3000" i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094312" y="1906211"/>
            <a:ext cx="648000" cy="648000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i="1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4</a:t>
            </a:r>
            <a:endParaRPr lang="zh-TW" altLang="en-US" sz="3000" i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98448" y="2058754"/>
            <a:ext cx="148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sz="2200" dirty="0"/>
              <a:t>校園徵才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685264" y="2058754"/>
            <a:ext cx="148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sz="2200" dirty="0"/>
              <a:t>實習專案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588920" y="2058753"/>
            <a:ext cx="148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sz="2200" dirty="0"/>
              <a:t>儲備計畫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561064" y="2030156"/>
            <a:ext cx="148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sz="2200" dirty="0"/>
              <a:t>聘用考核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308773" y="3048212"/>
            <a:ext cx="1872000" cy="231000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295589" y="3037071"/>
            <a:ext cx="1872000" cy="2594609"/>
          </a:xfrm>
          <a:prstGeom prst="roundRect">
            <a:avLst/>
          </a:prstGeom>
          <a:noFill/>
          <a:ln w="28575">
            <a:solidFill>
              <a:srgbClr val="00D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254712" y="3037071"/>
            <a:ext cx="1839600" cy="2594609"/>
          </a:xfrm>
          <a:prstGeom prst="roundRect">
            <a:avLst/>
          </a:prstGeom>
          <a:noFill/>
          <a:ln w="2857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altLang="zh-TW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171389" y="3026202"/>
            <a:ext cx="1840344" cy="1116619"/>
          </a:xfrm>
          <a:prstGeom prst="round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altLang="zh-TW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4525" y="352465"/>
            <a:ext cx="56706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</a:t>
            </a:r>
            <a:r>
              <a:rPr lang="zh-TW" altLang="en-US" sz="3000" b="1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之星養成計畫</a:t>
            </a:r>
            <a:endParaRPr lang="zh-TW" altLang="en-US" sz="3000" b="1" dirty="0">
              <a:ln w="12700">
                <a:noFill/>
                <a:prstDash val="solid"/>
              </a:ln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0" name="內容版面配置區 5"/>
          <p:cNvSpPr txBox="1">
            <a:spLocks/>
          </p:cNvSpPr>
          <p:nvPr/>
        </p:nvSpPr>
        <p:spPr>
          <a:xfrm>
            <a:off x="340100" y="3141073"/>
            <a:ext cx="1887921" cy="22171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2075" indent="-92075" defTabSz="914400"/>
            <a:r>
              <a:rPr lang="zh-TW" altLang="en-US" sz="1200" b="1" dirty="0">
                <a:latin typeface="Noto Sans CJK TC Black" pitchFamily="34" charset="-120"/>
                <a:ea typeface="Noto Sans CJK TC Black" pitchFamily="34" charset="-120"/>
              </a:rPr>
              <a:t>校園實習說明會</a:t>
            </a:r>
            <a:endParaRPr lang="en-US" altLang="zh-TW" sz="1200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92075" indent="-92075" defTabSz="914400"/>
            <a:r>
              <a:rPr lang="zh-TW" altLang="en-US" sz="1200" b="1" dirty="0">
                <a:latin typeface="Noto Sans CJK TC Black" pitchFamily="34" charset="-120"/>
                <a:ea typeface="Noto Sans CJK TC Black" pitchFamily="34" charset="-120"/>
              </a:rPr>
              <a:t>書面及面試安排</a:t>
            </a:r>
            <a:endParaRPr lang="en-US" altLang="zh-TW" sz="1200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92075" indent="-9207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大四生下學期實習</a:t>
            </a:r>
          </a:p>
          <a:p>
            <a:pPr marL="179388" indent="-93663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有意願加入證券業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對投資理財商品有興趣</a:t>
            </a:r>
          </a:p>
          <a:p>
            <a:pPr marL="179388" indent="-93663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有業務特質並勇於挑戰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具證券商業務員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/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高級業務員證照尤佳</a:t>
            </a:r>
          </a:p>
          <a:p>
            <a:pPr marL="92075" indent="-9207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每周實習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3-5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天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1" name="內容版面配置區 5"/>
          <p:cNvSpPr txBox="1">
            <a:spLocks/>
          </p:cNvSpPr>
          <p:nvPr/>
        </p:nvSpPr>
        <p:spPr>
          <a:xfrm>
            <a:off x="2325678" y="3048212"/>
            <a:ext cx="1841911" cy="249760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實習期間進行：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集中訓練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2-4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實務訓練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12-14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安排實習業師指導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證券業務基本概況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經紀及財富管理商品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金融科技與數位平台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行銷與客戶管理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輔導考取專業證照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實習心得專題報告驗收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核發實習證明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2" name="內容版面配置區 5"/>
          <p:cNvSpPr txBox="1">
            <a:spLocks/>
          </p:cNvSpPr>
          <p:nvPr/>
        </p:nvSpPr>
        <p:spPr>
          <a:xfrm>
            <a:off x="4254712" y="3141074"/>
            <a:ext cx="1811822" cy="249060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通過第一階段實習培訓具備證照且表現優異者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有意願並具證券商業務員證照之應屆畢業生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儲備營業員期間進行：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各項商品及系統操作訓練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2-4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分公司業務開發實務訓練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8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3" name="內容版面配置區 5"/>
          <p:cNvSpPr txBox="1">
            <a:spLocks/>
          </p:cNvSpPr>
          <p:nvPr/>
        </p:nvSpPr>
        <p:spPr>
          <a:xfrm>
            <a:off x="6199911" y="3154943"/>
            <a:ext cx="1811822" cy="98787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正式任用，達成業績考核標準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於儲備計劃期間表現優異者，可提前正式任用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2064" y="5720773"/>
            <a:ext cx="2771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實習獎助學金</a:t>
            </a:r>
            <a:r>
              <a:rPr lang="en-US" altLang="zh-TW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$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８</a:t>
            </a:r>
            <a:r>
              <a:rPr lang="en-US" altLang="zh-TW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,000/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  <a:endParaRPr lang="en-US" altLang="zh-TW" sz="1600" b="1" cap="none" spc="0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享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團保</a:t>
            </a:r>
            <a:r>
              <a:rPr lang="en-US" altLang="zh-TW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每周可兩天返校上課</a:t>
            </a:r>
          </a:p>
        </p:txBody>
      </p:sp>
      <p:sp>
        <p:nvSpPr>
          <p:cNvPr id="25" name="矩形 24"/>
          <p:cNvSpPr/>
          <p:nvPr/>
        </p:nvSpPr>
        <p:spPr>
          <a:xfrm>
            <a:off x="4004960" y="5718955"/>
            <a:ext cx="2339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儲備培訓</a:t>
            </a:r>
            <a:r>
              <a:rPr lang="en-US" altLang="zh-TW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$27,470/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  <a:endParaRPr lang="en-US" altLang="zh-TW" sz="1600" b="1" cap="none" spc="0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伙食津貼</a:t>
            </a:r>
            <a:r>
              <a:rPr lang="en-US" altLang="zh-TW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勞健保</a:t>
            </a:r>
            <a:r>
              <a:rPr lang="en-US" altLang="zh-TW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團保</a:t>
            </a:r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23586" y="4186006"/>
            <a:ext cx="13644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正式任用後</a:t>
            </a:r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依績效</a:t>
            </a:r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調升本薪</a:t>
            </a:r>
            <a:endParaRPr lang="en-US" altLang="zh-TW" sz="1600" b="1" cap="none" spc="0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伙食津貼</a:t>
            </a:r>
            <a:r>
              <a:rPr lang="en-US" altLang="zh-TW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勞健保</a:t>
            </a:r>
            <a:r>
              <a:rPr lang="en-US" altLang="zh-TW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團保</a:t>
            </a:r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80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760824794"/>
              </p:ext>
            </p:extLst>
          </p:nvPr>
        </p:nvGraphicFramePr>
        <p:xfrm>
          <a:off x="316194" y="1072704"/>
          <a:ext cx="3683237" cy="515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42D5F2D-90AF-1C24-9A01-72C6A3D7286A}"/>
              </a:ext>
            </a:extLst>
          </p:cNvPr>
          <p:cNvSpPr txBox="1"/>
          <p:nvPr/>
        </p:nvSpPr>
        <p:spPr>
          <a:xfrm>
            <a:off x="4093714" y="1548762"/>
            <a:ext cx="3506742" cy="272831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     </a:t>
            </a:r>
            <a:r>
              <a:rPr lang="zh-TW" altLang="en-US" b="1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集中專業訓練</a:t>
            </a:r>
            <a:endParaRPr lang="en-US" altLang="zh-TW" b="1" dirty="0"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證券產業專業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證券市場與國際股市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各項金融商品與專業知識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理財規劃與資產配置能力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業務開發與應對技巧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數位開發與數位行銷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超業經驗分享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4B89CD3-D0A5-653E-33B5-AFF59F4C0EA6}"/>
              </a:ext>
            </a:extLst>
          </p:cNvPr>
          <p:cNvSpPr txBox="1"/>
          <p:nvPr/>
        </p:nvSpPr>
        <p:spPr>
          <a:xfrm>
            <a:off x="4079272" y="4458860"/>
            <a:ext cx="3506742" cy="175432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     </a:t>
            </a:r>
            <a:r>
              <a:rPr lang="zh-TW" altLang="en-US" b="1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分公司見習</a:t>
            </a:r>
            <a:r>
              <a:rPr lang="en-US" altLang="zh-TW" b="1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b="1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實務訓練</a:t>
            </a:r>
            <a:endParaRPr lang="en-US" altLang="zh-TW" b="1" dirty="0"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從業人員相關法規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必備證照輔導考試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各項商品交易實務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成交技巧與客戶服務</a:t>
            </a:r>
          </a:p>
        </p:txBody>
      </p:sp>
      <p:pic>
        <p:nvPicPr>
          <p:cNvPr id="7" name="圖形 10" descr="徽章 1 以實心填滿">
            <a:extLst>
              <a:ext uri="{FF2B5EF4-FFF2-40B4-BE49-F238E27FC236}">
                <a16:creationId xmlns:a16="http://schemas.microsoft.com/office/drawing/2014/main" id="{497C9A24-EEF8-B739-D530-A170F02DF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9169" y="1546441"/>
            <a:ext cx="432545" cy="432545"/>
          </a:xfrm>
          <a:prstGeom prst="rect">
            <a:avLst/>
          </a:prstGeom>
        </p:spPr>
      </p:pic>
      <p:pic>
        <p:nvPicPr>
          <p:cNvPr id="8" name="圖形 11" descr="識別證 以實心填滿">
            <a:extLst>
              <a:ext uri="{FF2B5EF4-FFF2-40B4-BE49-F238E27FC236}">
                <a16:creationId xmlns:a16="http://schemas.microsoft.com/office/drawing/2014/main" id="{9EBE5E27-D1DB-FF70-5D40-D6D1B061A1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4728" y="4458860"/>
            <a:ext cx="432545" cy="43254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0A6B3C1-9990-48E6-6D2A-D8325461517C}"/>
              </a:ext>
            </a:extLst>
          </p:cNvPr>
          <p:cNvSpPr txBox="1"/>
          <p:nvPr/>
        </p:nvSpPr>
        <p:spPr>
          <a:xfrm>
            <a:off x="480534" y="1008624"/>
            <a:ext cx="3240000" cy="369332"/>
          </a:xfrm>
          <a:prstGeom prst="round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第一階段實習計畫</a:t>
            </a:r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644524" y="352465"/>
            <a:ext cx="54229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兆豐證券明日之星－實習階段</a:t>
            </a:r>
          </a:p>
        </p:txBody>
      </p:sp>
    </p:spTree>
    <p:extLst>
      <p:ext uri="{BB962C8B-B14F-4D97-AF65-F5344CB8AC3E}">
        <p14:creationId xmlns:p14="http://schemas.microsoft.com/office/powerpoint/2010/main" val="365375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607817232"/>
              </p:ext>
            </p:extLst>
          </p:nvPr>
        </p:nvGraphicFramePr>
        <p:xfrm>
          <a:off x="323528" y="1124744"/>
          <a:ext cx="776933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A0A6B3C1-9990-48E6-6D2A-D8325461517C}"/>
              </a:ext>
            </a:extLst>
          </p:cNvPr>
          <p:cNvSpPr txBox="1"/>
          <p:nvPr/>
        </p:nvSpPr>
        <p:spPr>
          <a:xfrm>
            <a:off x="480533" y="1008624"/>
            <a:ext cx="3240000" cy="369332"/>
          </a:xfrm>
          <a:prstGeom prst="round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第二階段儲備計畫</a:t>
            </a:r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644524" y="352465"/>
            <a:ext cx="54229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兆豐證券明日之星－儲備階段</a:t>
            </a:r>
          </a:p>
        </p:txBody>
      </p:sp>
    </p:spTree>
    <p:extLst>
      <p:ext uri="{BB962C8B-B14F-4D97-AF65-F5344CB8AC3E}">
        <p14:creationId xmlns:p14="http://schemas.microsoft.com/office/powerpoint/2010/main" val="29876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068FF35C-372B-350D-AEC0-9AE01D016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161268"/>
              </p:ext>
            </p:extLst>
          </p:nvPr>
        </p:nvGraphicFramePr>
        <p:xfrm>
          <a:off x="421941" y="1157032"/>
          <a:ext cx="8050940" cy="543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58BDC2FF-40C8-35F3-4246-D51A191AC841}"/>
              </a:ext>
            </a:extLst>
          </p:cNvPr>
          <p:cNvSpPr txBox="1"/>
          <p:nvPr/>
        </p:nvSpPr>
        <p:spPr>
          <a:xfrm>
            <a:off x="480534" y="1822354"/>
            <a:ext cx="2436778" cy="456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spc="300" dirty="0">
                <a:effectLst>
                  <a:outerShdw blurRad="50800" dist="38100" dir="2700000" algn="tl" rotWithShape="0">
                    <a:schemeClr val="bg1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儲備培訓基本</a:t>
            </a:r>
            <a:r>
              <a:rPr lang="zh-TW" altLang="en-US" sz="1800" b="1" spc="300" dirty="0">
                <a:effectLst>
                  <a:outerShdw blurRad="50800" dist="38100" dir="2700000" algn="tl" rotWithShape="0">
                    <a:schemeClr val="bg1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薪資</a:t>
            </a:r>
            <a:endParaRPr lang="en-US" altLang="zh-TW" sz="1800" b="1" spc="300" dirty="0">
              <a:effectLst>
                <a:outerShdw blurRad="50800" dist="38100" dir="2700000" algn="tl" rotWithShape="0">
                  <a:schemeClr val="bg1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C2BB946-F688-DED5-A621-BF2B4E4D5A94}"/>
              </a:ext>
            </a:extLst>
          </p:cNvPr>
          <p:cNvSpPr txBox="1"/>
          <p:nvPr/>
        </p:nvSpPr>
        <p:spPr>
          <a:xfrm>
            <a:off x="3565321" y="2055014"/>
            <a:ext cx="1812021" cy="456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 spc="300">
                <a:effectLst>
                  <a:outerShdw blurRad="50800" dist="38100" dir="2700000" algn="tl" rotWithShape="0">
                    <a:schemeClr val="bg1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通過績效考核</a:t>
            </a:r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1739C94-573F-42BC-3F71-0C7FC75A6A12}"/>
              </a:ext>
            </a:extLst>
          </p:cNvPr>
          <p:cNvSpPr txBox="1"/>
          <p:nvPr/>
        </p:nvSpPr>
        <p:spPr>
          <a:xfrm>
            <a:off x="6400799" y="1772816"/>
            <a:ext cx="1342239" cy="4623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 spc="300">
                <a:effectLst>
                  <a:outerShdw blurRad="50800" dist="38100" dir="2700000" algn="tl" rotWithShape="0">
                    <a:schemeClr val="bg1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業務資源</a:t>
            </a:r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644524" y="352465"/>
            <a:ext cx="54229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兆豐證券明日之星－任用階段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29839" y="2617222"/>
            <a:ext cx="249537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基本薪資依具備證照為</a:t>
            </a:r>
            <a:r>
              <a:rPr lang="en-US" altLang="zh-TW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$27,470</a:t>
            </a:r>
            <a:endParaRPr lang="zh-TW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伙食津貼</a:t>
            </a:r>
            <a:r>
              <a:rPr lang="en-US" altLang="zh-TW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3,000</a:t>
            </a:r>
            <a:endParaRPr lang="zh-TW" altLang="en-US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提供勞健保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團體意外險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各項商品業務獎金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56018" y="2784505"/>
            <a:ext cx="2495372" cy="205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依績效調升本薪</a:t>
            </a:r>
            <a:endParaRPr lang="zh-TW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伙食津貼</a:t>
            </a:r>
            <a:r>
              <a:rPr lang="en-US" altLang="zh-TW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3,000</a:t>
            </a:r>
            <a:endParaRPr lang="zh-TW" altLang="en-US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提供勞健保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團體意外險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各項商品業務獎金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71713" y="2617222"/>
            <a:ext cx="2495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優先提供業務資源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證櫃引介開戶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自來戶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退休、離職營業員客戶移轉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0A6B3C1-9990-48E6-6D2A-D8325461517C}"/>
              </a:ext>
            </a:extLst>
          </p:cNvPr>
          <p:cNvSpPr txBox="1"/>
          <p:nvPr/>
        </p:nvSpPr>
        <p:spPr>
          <a:xfrm>
            <a:off x="480534" y="1008624"/>
            <a:ext cx="3240000" cy="369332"/>
          </a:xfrm>
          <a:prstGeom prst="round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通過儲備培訓考核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8691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86953989"/>
              </p:ext>
            </p:extLst>
          </p:nvPr>
        </p:nvGraphicFramePr>
        <p:xfrm>
          <a:off x="490451" y="1340768"/>
          <a:ext cx="7888778" cy="451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流程圖: 抽選 3"/>
          <p:cNvSpPr/>
          <p:nvPr/>
        </p:nvSpPr>
        <p:spPr>
          <a:xfrm rot="10800000">
            <a:off x="1356410" y="2360148"/>
            <a:ext cx="483307" cy="411455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流程圖: 抽選 4"/>
          <p:cNvSpPr/>
          <p:nvPr/>
        </p:nvSpPr>
        <p:spPr>
          <a:xfrm rot="10800000">
            <a:off x="1356409" y="3674147"/>
            <a:ext cx="483307" cy="411455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矩形 5"/>
          <p:cNvSpPr/>
          <p:nvPr/>
        </p:nvSpPr>
        <p:spPr>
          <a:xfrm>
            <a:off x="644524" y="352465"/>
            <a:ext cx="54229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兆豐證券明日之星－薪獎制度</a:t>
            </a:r>
          </a:p>
        </p:txBody>
      </p:sp>
    </p:spTree>
    <p:extLst>
      <p:ext uri="{BB962C8B-B14F-4D97-AF65-F5344CB8AC3E}">
        <p14:creationId xmlns:p14="http://schemas.microsoft.com/office/powerpoint/2010/main" val="88386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05351" y="2201437"/>
            <a:ext cx="4958296" cy="193899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附錄</a:t>
            </a:r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校園實習說明會之公司簡介</a:t>
            </a:r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endParaRPr lang="zh-TW" altLang="en-US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69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81" y="3327389"/>
            <a:ext cx="6375400" cy="29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內容版面配置區 5"/>
          <p:cNvSpPr txBox="1">
            <a:spLocks/>
          </p:cNvSpPr>
          <p:nvPr/>
        </p:nvSpPr>
        <p:spPr>
          <a:xfrm>
            <a:off x="644525" y="1126564"/>
            <a:ext cx="7491942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成立日期：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91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年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2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月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4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日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登記資本額：新台幣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2,200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億元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實收資本額：新台幣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1,393.98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億元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市值：兆豐金控市值居</a:t>
            </a:r>
            <a:r>
              <a:rPr lang="zh-TW" altLang="en-US" sz="1800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國內金控第</a:t>
            </a:r>
            <a:r>
              <a:rPr lang="en-US" altLang="zh-TW" sz="1800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4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截至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111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年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11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月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24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日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)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資產：兆豐銀行子公司資產排名第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4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及淨值排名第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3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截至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111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年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9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月底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)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願景：成為</a:t>
            </a:r>
            <a:r>
              <a:rPr lang="zh-TW" altLang="en-US" sz="1800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亞洲區域性金融集團</a:t>
            </a:r>
            <a:endParaRPr lang="en-US" altLang="zh-TW" sz="1800" dirty="0"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defTabSz="914400"/>
            <a:endParaRPr lang="zh-TW" altLang="en-US" sz="20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6885" y="351135"/>
            <a:ext cx="2492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兆豐金控簡介</a:t>
            </a:r>
          </a:p>
        </p:txBody>
      </p:sp>
    </p:spTree>
    <p:extLst>
      <p:ext uri="{BB962C8B-B14F-4D97-AF65-F5344CB8AC3E}">
        <p14:creationId xmlns:p14="http://schemas.microsoft.com/office/powerpoint/2010/main" val="2713566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3087</TotalTime>
  <Words>1196</Words>
  <Application>Microsoft Office PowerPoint</Application>
  <PresentationFormat>如螢幕大小 (4:3)</PresentationFormat>
  <Paragraphs>215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Noto Sans CJK TC Black</vt:lpstr>
      <vt:lpstr>微軟正黑體</vt:lpstr>
      <vt:lpstr>新細明體</vt:lpstr>
      <vt:lpstr>Arial</vt:lpstr>
      <vt:lpstr>Calibri</vt:lpstr>
      <vt:lpstr>Trebuchet MS</vt:lpstr>
      <vt:lpstr>Wingdings</vt:lpstr>
      <vt:lpstr>Wingdings 2</vt:lpstr>
      <vt:lpstr>華麗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葉思妤</dc:creator>
  <cp:lastModifiedBy>游本養</cp:lastModifiedBy>
  <cp:revision>164</cp:revision>
  <dcterms:created xsi:type="dcterms:W3CDTF">2020-07-17T02:05:50Z</dcterms:created>
  <dcterms:modified xsi:type="dcterms:W3CDTF">2024-09-03T03:10:57Z</dcterms:modified>
</cp:coreProperties>
</file>